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5"/>
  </p:notesMasterIdLst>
  <p:sldIdLst>
    <p:sldId id="256" r:id="rId2"/>
    <p:sldId id="28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88" r:id="rId13"/>
    <p:sldId id="296" r:id="rId14"/>
    <p:sldId id="297" r:id="rId15"/>
    <p:sldId id="298" r:id="rId16"/>
    <p:sldId id="295" r:id="rId17"/>
    <p:sldId id="299" r:id="rId18"/>
    <p:sldId id="300" r:id="rId19"/>
    <p:sldId id="301" r:id="rId20"/>
    <p:sldId id="302" r:id="rId21"/>
    <p:sldId id="303" r:id="rId22"/>
    <p:sldId id="304" r:id="rId23"/>
    <p:sldId id="289" r:id="rId24"/>
    <p:sldId id="305" r:id="rId25"/>
    <p:sldId id="306" r:id="rId26"/>
    <p:sldId id="307" r:id="rId27"/>
    <p:sldId id="308" r:id="rId28"/>
    <p:sldId id="309" r:id="rId29"/>
    <p:sldId id="259" r:id="rId30"/>
    <p:sldId id="271" r:id="rId31"/>
    <p:sldId id="311" r:id="rId32"/>
    <p:sldId id="282" r:id="rId33"/>
    <p:sldId id="28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46"/>
    <p:restoredTop sz="94582"/>
  </p:normalViewPr>
  <p:slideViewPr>
    <p:cSldViewPr snapToGrid="0">
      <p:cViewPr varScale="1">
        <p:scale>
          <a:sx n="150" d="100"/>
          <a:sy n="150" d="100"/>
        </p:scale>
        <p:origin x="96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9A9548-EC56-5840-809E-D40AC287CB8E}" type="doc">
      <dgm:prSet loTypeId="urn:microsoft.com/office/officeart/2005/8/layout/orgChart1" loCatId="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GB"/>
        </a:p>
      </dgm:t>
    </dgm:pt>
    <dgm:pt modelId="{BF30816C-955D-3843-A16A-E359CB82FDEB}">
      <dgm:prSet phldrT="[Text]" custT="1"/>
      <dgm:spPr/>
      <dgm:t>
        <a:bodyPr/>
        <a:lstStyle/>
        <a:p>
          <a:r>
            <a:rPr lang="en-GB" sz="1600" dirty="0"/>
            <a:t>Python Data Type</a:t>
          </a:r>
        </a:p>
      </dgm:t>
    </dgm:pt>
    <dgm:pt modelId="{01C84936-F824-A74B-BB33-D9D07A55FA72}" type="parTrans" cxnId="{650BD3DC-1F7A-7C4A-AF75-D39EBDBDE135}">
      <dgm:prSet/>
      <dgm:spPr/>
      <dgm:t>
        <a:bodyPr/>
        <a:lstStyle/>
        <a:p>
          <a:endParaRPr lang="en-GB"/>
        </a:p>
      </dgm:t>
    </dgm:pt>
    <dgm:pt modelId="{BC0D7960-D00D-7747-85DD-02836A172691}" type="sibTrans" cxnId="{650BD3DC-1F7A-7C4A-AF75-D39EBDBDE135}">
      <dgm:prSet/>
      <dgm:spPr/>
      <dgm:t>
        <a:bodyPr/>
        <a:lstStyle/>
        <a:p>
          <a:endParaRPr lang="en-GB"/>
        </a:p>
      </dgm:t>
    </dgm:pt>
    <dgm:pt modelId="{F9C7197E-7E78-7446-8C13-E6497B582C77}">
      <dgm:prSet phldrT="[Text]" custT="1"/>
      <dgm:spPr/>
      <dgm:t>
        <a:bodyPr/>
        <a:lstStyle/>
        <a:p>
          <a:r>
            <a:rPr lang="en-GB" sz="1600" dirty="0"/>
            <a:t>Number</a:t>
          </a:r>
        </a:p>
      </dgm:t>
    </dgm:pt>
    <dgm:pt modelId="{51EC1480-6C80-114D-B3D8-19C89973B705}" type="parTrans" cxnId="{084CBD58-6A76-AB4A-8DB4-77A1D2042635}">
      <dgm:prSet/>
      <dgm:spPr/>
      <dgm:t>
        <a:bodyPr/>
        <a:lstStyle/>
        <a:p>
          <a:endParaRPr lang="en-GB" sz="1600"/>
        </a:p>
      </dgm:t>
    </dgm:pt>
    <dgm:pt modelId="{221CF2EE-3C30-F449-B4E0-201EE73D5EF8}" type="sibTrans" cxnId="{084CBD58-6A76-AB4A-8DB4-77A1D2042635}">
      <dgm:prSet/>
      <dgm:spPr/>
      <dgm:t>
        <a:bodyPr/>
        <a:lstStyle/>
        <a:p>
          <a:endParaRPr lang="en-GB"/>
        </a:p>
      </dgm:t>
    </dgm:pt>
    <dgm:pt modelId="{BD51489A-5E12-1446-AA06-8D5FF92D69C4}">
      <dgm:prSet phldrT="[Text]" custT="1"/>
      <dgm:spPr/>
      <dgm:t>
        <a:bodyPr/>
        <a:lstStyle/>
        <a:p>
          <a:r>
            <a:rPr lang="en-GB" sz="1600" dirty="0"/>
            <a:t>Dictionary</a:t>
          </a:r>
        </a:p>
      </dgm:t>
    </dgm:pt>
    <dgm:pt modelId="{EFB0E035-D54E-924F-AD49-AC0939C008C2}" type="parTrans" cxnId="{A5D53D19-24BA-444A-B71A-1F4971AF51EC}">
      <dgm:prSet/>
      <dgm:spPr/>
      <dgm:t>
        <a:bodyPr/>
        <a:lstStyle/>
        <a:p>
          <a:endParaRPr lang="en-GB" sz="1600"/>
        </a:p>
      </dgm:t>
    </dgm:pt>
    <dgm:pt modelId="{8933BD4E-7286-B74C-91CE-4E8C7CED48D9}" type="sibTrans" cxnId="{A5D53D19-24BA-444A-B71A-1F4971AF51EC}">
      <dgm:prSet/>
      <dgm:spPr/>
      <dgm:t>
        <a:bodyPr/>
        <a:lstStyle/>
        <a:p>
          <a:endParaRPr lang="en-GB"/>
        </a:p>
      </dgm:t>
    </dgm:pt>
    <dgm:pt modelId="{86850C96-36EB-D948-91A8-58CD396E2E99}">
      <dgm:prSet phldrT="[Text]" custT="1"/>
      <dgm:spPr/>
      <dgm:t>
        <a:bodyPr/>
        <a:lstStyle/>
        <a:p>
          <a:r>
            <a:rPr lang="en-GB" sz="1600" dirty="0"/>
            <a:t>Sequence</a:t>
          </a:r>
        </a:p>
      </dgm:t>
    </dgm:pt>
    <dgm:pt modelId="{C50B4935-E8A8-E347-8290-EA30586331FD}" type="parTrans" cxnId="{B076C01A-A645-9F4A-A51B-36E68AD62763}">
      <dgm:prSet/>
      <dgm:spPr/>
      <dgm:t>
        <a:bodyPr/>
        <a:lstStyle/>
        <a:p>
          <a:endParaRPr lang="en-GB" sz="1600"/>
        </a:p>
      </dgm:t>
    </dgm:pt>
    <dgm:pt modelId="{9D74F5C6-BECF-034A-BCAC-C5E9A1685CB0}" type="sibTrans" cxnId="{B076C01A-A645-9F4A-A51B-36E68AD62763}">
      <dgm:prSet/>
      <dgm:spPr/>
      <dgm:t>
        <a:bodyPr/>
        <a:lstStyle/>
        <a:p>
          <a:endParaRPr lang="en-GB"/>
        </a:p>
      </dgm:t>
    </dgm:pt>
    <dgm:pt modelId="{DED704CF-76D4-C24F-BAC6-334118F89A66}">
      <dgm:prSet phldrT="[Text]" custT="1"/>
      <dgm:spPr/>
      <dgm:t>
        <a:bodyPr/>
        <a:lstStyle/>
        <a:p>
          <a:r>
            <a:rPr lang="en-GB" sz="1600" dirty="0"/>
            <a:t>Boolean</a:t>
          </a:r>
        </a:p>
      </dgm:t>
    </dgm:pt>
    <dgm:pt modelId="{7F873A10-01E4-0149-B196-D27F4ACFD6F8}" type="parTrans" cxnId="{C9FAC796-E184-F343-AB91-7D1876F71B3C}">
      <dgm:prSet/>
      <dgm:spPr/>
      <dgm:t>
        <a:bodyPr/>
        <a:lstStyle/>
        <a:p>
          <a:endParaRPr lang="en-GB" sz="1600"/>
        </a:p>
      </dgm:t>
    </dgm:pt>
    <dgm:pt modelId="{2DE867A2-B4ED-4C49-8CDD-F931164AEAB0}" type="sibTrans" cxnId="{C9FAC796-E184-F343-AB91-7D1876F71B3C}">
      <dgm:prSet/>
      <dgm:spPr/>
      <dgm:t>
        <a:bodyPr/>
        <a:lstStyle/>
        <a:p>
          <a:endParaRPr lang="en-GB"/>
        </a:p>
      </dgm:t>
    </dgm:pt>
    <dgm:pt modelId="{028F3F84-07E6-B94D-A858-E3712543DB89}">
      <dgm:prSet phldrT="[Text]" custT="1"/>
      <dgm:spPr/>
      <dgm:t>
        <a:bodyPr/>
        <a:lstStyle/>
        <a:p>
          <a:r>
            <a:rPr lang="en-GB" sz="1600" dirty="0"/>
            <a:t>Set</a:t>
          </a:r>
        </a:p>
      </dgm:t>
    </dgm:pt>
    <dgm:pt modelId="{4DC588A9-5F5F-9E4D-B6C1-5AE40467B3A1}" type="parTrans" cxnId="{9CE2B503-F407-7341-93EA-C14B3068FE88}">
      <dgm:prSet/>
      <dgm:spPr/>
      <dgm:t>
        <a:bodyPr/>
        <a:lstStyle/>
        <a:p>
          <a:endParaRPr lang="en-GB" sz="1600"/>
        </a:p>
      </dgm:t>
    </dgm:pt>
    <dgm:pt modelId="{67026E7F-0016-3642-828F-6C5EFD79840F}" type="sibTrans" cxnId="{9CE2B503-F407-7341-93EA-C14B3068FE88}">
      <dgm:prSet/>
      <dgm:spPr/>
      <dgm:t>
        <a:bodyPr/>
        <a:lstStyle/>
        <a:p>
          <a:endParaRPr lang="en-GB"/>
        </a:p>
      </dgm:t>
    </dgm:pt>
    <dgm:pt modelId="{F7FCE20F-8BB2-9248-A420-D6604A3BC996}">
      <dgm:prSet custT="1"/>
      <dgm:spPr/>
      <dgm:t>
        <a:bodyPr/>
        <a:lstStyle/>
        <a:p>
          <a:r>
            <a:rPr lang="en-GB" sz="1600" dirty="0"/>
            <a:t>Integer</a:t>
          </a:r>
        </a:p>
      </dgm:t>
    </dgm:pt>
    <dgm:pt modelId="{B8344F73-3291-0744-9F09-20D8C41F6441}" type="parTrans" cxnId="{F6CF12BD-876A-A04F-8D4D-62181F1F3DE8}">
      <dgm:prSet/>
      <dgm:spPr/>
      <dgm:t>
        <a:bodyPr/>
        <a:lstStyle/>
        <a:p>
          <a:endParaRPr lang="en-GB" sz="1600"/>
        </a:p>
      </dgm:t>
    </dgm:pt>
    <dgm:pt modelId="{3C693A5D-3624-9043-A943-C59CDD3AE2F9}" type="sibTrans" cxnId="{F6CF12BD-876A-A04F-8D4D-62181F1F3DE8}">
      <dgm:prSet/>
      <dgm:spPr/>
      <dgm:t>
        <a:bodyPr/>
        <a:lstStyle/>
        <a:p>
          <a:endParaRPr lang="en-GB"/>
        </a:p>
      </dgm:t>
    </dgm:pt>
    <dgm:pt modelId="{815236DE-C604-DD45-82DD-B01FDE058E9B}">
      <dgm:prSet custT="1"/>
      <dgm:spPr/>
      <dgm:t>
        <a:bodyPr/>
        <a:lstStyle/>
        <a:p>
          <a:r>
            <a:rPr lang="en-GB" sz="1600" dirty="0"/>
            <a:t>Float</a:t>
          </a:r>
        </a:p>
      </dgm:t>
    </dgm:pt>
    <dgm:pt modelId="{5D60AF9D-0EA3-C142-B9A0-5EC73EEEC98D}" type="parTrans" cxnId="{2915FF45-9E7E-2647-AD49-7B6DC8B91E78}">
      <dgm:prSet/>
      <dgm:spPr/>
      <dgm:t>
        <a:bodyPr/>
        <a:lstStyle/>
        <a:p>
          <a:endParaRPr lang="en-GB" sz="1600"/>
        </a:p>
      </dgm:t>
    </dgm:pt>
    <dgm:pt modelId="{04281088-7C23-494F-A9A0-74D7E9E0B9AA}" type="sibTrans" cxnId="{2915FF45-9E7E-2647-AD49-7B6DC8B91E78}">
      <dgm:prSet/>
      <dgm:spPr/>
      <dgm:t>
        <a:bodyPr/>
        <a:lstStyle/>
        <a:p>
          <a:endParaRPr lang="en-GB"/>
        </a:p>
      </dgm:t>
    </dgm:pt>
    <dgm:pt modelId="{EB60457D-BB0F-5A4F-9983-E2155D8F8120}">
      <dgm:prSet custT="1"/>
      <dgm:spPr/>
      <dgm:t>
        <a:bodyPr/>
        <a:lstStyle/>
        <a:p>
          <a:r>
            <a:rPr lang="en-GB" sz="1600" dirty="0"/>
            <a:t>String</a:t>
          </a:r>
        </a:p>
      </dgm:t>
    </dgm:pt>
    <dgm:pt modelId="{A702D09C-1D1C-8A4D-A59B-0D4358EA7FC4}" type="parTrans" cxnId="{E80165DE-7155-F548-9CA6-05D9AB9CF832}">
      <dgm:prSet/>
      <dgm:spPr/>
      <dgm:t>
        <a:bodyPr/>
        <a:lstStyle/>
        <a:p>
          <a:endParaRPr lang="en-GB" sz="1600"/>
        </a:p>
      </dgm:t>
    </dgm:pt>
    <dgm:pt modelId="{7AB706D0-B5CE-B14F-A898-AFE325731C39}" type="sibTrans" cxnId="{E80165DE-7155-F548-9CA6-05D9AB9CF832}">
      <dgm:prSet/>
      <dgm:spPr/>
      <dgm:t>
        <a:bodyPr/>
        <a:lstStyle/>
        <a:p>
          <a:endParaRPr lang="en-GB"/>
        </a:p>
      </dgm:t>
    </dgm:pt>
    <dgm:pt modelId="{15F97064-FD35-9B4A-9BFD-82DDBDC55DBF}">
      <dgm:prSet custT="1"/>
      <dgm:spPr/>
      <dgm:t>
        <a:bodyPr/>
        <a:lstStyle/>
        <a:p>
          <a:r>
            <a:rPr lang="en-GB" sz="1600" dirty="0"/>
            <a:t>List</a:t>
          </a:r>
        </a:p>
      </dgm:t>
    </dgm:pt>
    <dgm:pt modelId="{742BEB81-D461-F042-A628-7F13AFCB1D65}" type="parTrans" cxnId="{DF64367E-43B7-0444-A799-1931EB9CA5E4}">
      <dgm:prSet/>
      <dgm:spPr/>
      <dgm:t>
        <a:bodyPr/>
        <a:lstStyle/>
        <a:p>
          <a:endParaRPr lang="en-GB" sz="1600"/>
        </a:p>
      </dgm:t>
    </dgm:pt>
    <dgm:pt modelId="{3CBBB63A-F87F-1345-A9E9-059EE09C0017}" type="sibTrans" cxnId="{DF64367E-43B7-0444-A799-1931EB9CA5E4}">
      <dgm:prSet/>
      <dgm:spPr/>
      <dgm:t>
        <a:bodyPr/>
        <a:lstStyle/>
        <a:p>
          <a:endParaRPr lang="en-GB"/>
        </a:p>
      </dgm:t>
    </dgm:pt>
    <dgm:pt modelId="{1E866214-0AE4-ED4F-A29F-7F8F8FFF64E2}">
      <dgm:prSet custT="1"/>
      <dgm:spPr/>
      <dgm:t>
        <a:bodyPr/>
        <a:lstStyle/>
        <a:p>
          <a:r>
            <a:rPr lang="en-GB" sz="1600" dirty="0"/>
            <a:t>Tuple</a:t>
          </a:r>
        </a:p>
      </dgm:t>
    </dgm:pt>
    <dgm:pt modelId="{A3D85B19-81D9-9D4A-A7D5-E3D6D7C3B63D}" type="parTrans" cxnId="{320805C0-0C84-3D4F-B165-78F8BB149B8C}">
      <dgm:prSet/>
      <dgm:spPr/>
      <dgm:t>
        <a:bodyPr/>
        <a:lstStyle/>
        <a:p>
          <a:endParaRPr lang="en-GB" sz="1600"/>
        </a:p>
      </dgm:t>
    </dgm:pt>
    <dgm:pt modelId="{6AAE3B9A-FC11-3546-BA6F-E3B04A5BA68E}" type="sibTrans" cxnId="{320805C0-0C84-3D4F-B165-78F8BB149B8C}">
      <dgm:prSet/>
      <dgm:spPr/>
      <dgm:t>
        <a:bodyPr/>
        <a:lstStyle/>
        <a:p>
          <a:endParaRPr lang="en-GB"/>
        </a:p>
      </dgm:t>
    </dgm:pt>
    <dgm:pt modelId="{C4565A57-146D-AD4E-9EBE-655A7422ED47}" type="pres">
      <dgm:prSet presAssocID="{8E9A9548-EC56-5840-809E-D40AC287CB8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9257220-2C88-8644-952E-B5837F458696}" type="pres">
      <dgm:prSet presAssocID="{BF30816C-955D-3843-A16A-E359CB82FDEB}" presName="hierRoot1" presStyleCnt="0">
        <dgm:presLayoutVars>
          <dgm:hierBranch val="init"/>
        </dgm:presLayoutVars>
      </dgm:prSet>
      <dgm:spPr/>
    </dgm:pt>
    <dgm:pt modelId="{191DF2A8-251E-CF41-BC9B-9457BE123B2F}" type="pres">
      <dgm:prSet presAssocID="{BF30816C-955D-3843-A16A-E359CB82FDEB}" presName="rootComposite1" presStyleCnt="0"/>
      <dgm:spPr/>
    </dgm:pt>
    <dgm:pt modelId="{17EBD373-721D-D04B-A18F-B0C84181C83B}" type="pres">
      <dgm:prSet presAssocID="{BF30816C-955D-3843-A16A-E359CB82FDEB}" presName="rootText1" presStyleLbl="node0" presStyleIdx="0" presStyleCnt="1" custScaleX="244703">
        <dgm:presLayoutVars>
          <dgm:chPref val="3"/>
        </dgm:presLayoutVars>
      </dgm:prSet>
      <dgm:spPr/>
    </dgm:pt>
    <dgm:pt modelId="{7C96BC64-9BB1-F242-95DF-C83D4117EC8B}" type="pres">
      <dgm:prSet presAssocID="{BF30816C-955D-3843-A16A-E359CB82FDEB}" presName="rootConnector1" presStyleLbl="node1" presStyleIdx="0" presStyleCnt="0"/>
      <dgm:spPr/>
    </dgm:pt>
    <dgm:pt modelId="{CC018AFD-5977-2144-96E6-F92D0EC04C6F}" type="pres">
      <dgm:prSet presAssocID="{BF30816C-955D-3843-A16A-E359CB82FDEB}" presName="hierChild2" presStyleCnt="0"/>
      <dgm:spPr/>
    </dgm:pt>
    <dgm:pt modelId="{664D8149-59AE-DE40-979B-49A111E54C65}" type="pres">
      <dgm:prSet presAssocID="{51EC1480-6C80-114D-B3D8-19C89973B705}" presName="Name37" presStyleLbl="parChTrans1D2" presStyleIdx="0" presStyleCnt="5" custSzX="3399393"/>
      <dgm:spPr/>
    </dgm:pt>
    <dgm:pt modelId="{21FF91BB-DB2A-6D42-A7DC-AEE74E5D359F}" type="pres">
      <dgm:prSet presAssocID="{F9C7197E-7E78-7446-8C13-E6497B582C77}" presName="hierRoot2" presStyleCnt="0">
        <dgm:presLayoutVars>
          <dgm:hierBranch val="init"/>
        </dgm:presLayoutVars>
      </dgm:prSet>
      <dgm:spPr/>
    </dgm:pt>
    <dgm:pt modelId="{C572B89E-9175-4C4E-9D2E-A332F11B831E}" type="pres">
      <dgm:prSet presAssocID="{F9C7197E-7E78-7446-8C13-E6497B582C77}" presName="rootComposite" presStyleCnt="0"/>
      <dgm:spPr/>
    </dgm:pt>
    <dgm:pt modelId="{44845D9F-1B7E-B249-B71C-B0A2AA863FEE}" type="pres">
      <dgm:prSet presAssocID="{F9C7197E-7E78-7446-8C13-E6497B582C77}" presName="rootText" presStyleLbl="node2" presStyleIdx="0" presStyleCnt="5" custScaleX="157398">
        <dgm:presLayoutVars>
          <dgm:chPref val="3"/>
        </dgm:presLayoutVars>
      </dgm:prSet>
      <dgm:spPr/>
    </dgm:pt>
    <dgm:pt modelId="{A81D3D04-10FC-414C-B476-1C4275576267}" type="pres">
      <dgm:prSet presAssocID="{F9C7197E-7E78-7446-8C13-E6497B582C77}" presName="rootConnector" presStyleLbl="node2" presStyleIdx="0" presStyleCnt="5"/>
      <dgm:spPr/>
    </dgm:pt>
    <dgm:pt modelId="{06EA9793-4DCB-B24A-BDB5-2605418B0238}" type="pres">
      <dgm:prSet presAssocID="{F9C7197E-7E78-7446-8C13-E6497B582C77}" presName="hierChild4" presStyleCnt="0"/>
      <dgm:spPr/>
    </dgm:pt>
    <dgm:pt modelId="{F67DD293-A530-2245-B039-2B5816CB6A31}" type="pres">
      <dgm:prSet presAssocID="{B8344F73-3291-0744-9F09-20D8C41F6441}" presName="Name37" presStyleLbl="parChTrans1D3" presStyleIdx="0" presStyleCnt="5" custSzX="210706"/>
      <dgm:spPr/>
    </dgm:pt>
    <dgm:pt modelId="{ACBD1FA0-6F70-534F-B231-7199E935EB82}" type="pres">
      <dgm:prSet presAssocID="{F7FCE20F-8BB2-9248-A420-D6604A3BC996}" presName="hierRoot2" presStyleCnt="0">
        <dgm:presLayoutVars>
          <dgm:hierBranch val="init"/>
        </dgm:presLayoutVars>
      </dgm:prSet>
      <dgm:spPr/>
    </dgm:pt>
    <dgm:pt modelId="{ACC38048-808C-1548-958E-F02D89287A73}" type="pres">
      <dgm:prSet presAssocID="{F7FCE20F-8BB2-9248-A420-D6604A3BC996}" presName="rootComposite" presStyleCnt="0"/>
      <dgm:spPr/>
    </dgm:pt>
    <dgm:pt modelId="{378C91BB-D3A9-EA4C-9D12-234823C7274C}" type="pres">
      <dgm:prSet presAssocID="{F7FCE20F-8BB2-9248-A420-D6604A3BC996}" presName="rootText" presStyleLbl="node3" presStyleIdx="0" presStyleCnt="5" custScaleX="157398">
        <dgm:presLayoutVars>
          <dgm:chPref val="3"/>
        </dgm:presLayoutVars>
      </dgm:prSet>
      <dgm:spPr/>
    </dgm:pt>
    <dgm:pt modelId="{F97297D2-561E-0548-84D7-A3399282014C}" type="pres">
      <dgm:prSet presAssocID="{F7FCE20F-8BB2-9248-A420-D6604A3BC996}" presName="rootConnector" presStyleLbl="node3" presStyleIdx="0" presStyleCnt="5"/>
      <dgm:spPr/>
    </dgm:pt>
    <dgm:pt modelId="{9CA6DB78-125A-E242-971A-4B0C0752F2BC}" type="pres">
      <dgm:prSet presAssocID="{F7FCE20F-8BB2-9248-A420-D6604A3BC996}" presName="hierChild4" presStyleCnt="0"/>
      <dgm:spPr/>
    </dgm:pt>
    <dgm:pt modelId="{43AEEE7B-4BFA-1D48-B5B0-A7EB8EC5B0EE}" type="pres">
      <dgm:prSet presAssocID="{F7FCE20F-8BB2-9248-A420-D6604A3BC996}" presName="hierChild5" presStyleCnt="0"/>
      <dgm:spPr/>
    </dgm:pt>
    <dgm:pt modelId="{E52AF0C8-962C-7144-AB6F-5E551FDEC6BF}" type="pres">
      <dgm:prSet presAssocID="{5D60AF9D-0EA3-C142-B9A0-5EC73EEEC98D}" presName="Name37" presStyleLbl="parChTrans1D3" presStyleIdx="1" presStyleCnt="5" custSzX="210706"/>
      <dgm:spPr/>
    </dgm:pt>
    <dgm:pt modelId="{C0B9610E-B698-244E-B0F5-BD557A450B14}" type="pres">
      <dgm:prSet presAssocID="{815236DE-C604-DD45-82DD-B01FDE058E9B}" presName="hierRoot2" presStyleCnt="0">
        <dgm:presLayoutVars>
          <dgm:hierBranch val="init"/>
        </dgm:presLayoutVars>
      </dgm:prSet>
      <dgm:spPr/>
    </dgm:pt>
    <dgm:pt modelId="{D906CB48-9A07-6042-9C66-268A4A523CBA}" type="pres">
      <dgm:prSet presAssocID="{815236DE-C604-DD45-82DD-B01FDE058E9B}" presName="rootComposite" presStyleCnt="0"/>
      <dgm:spPr/>
    </dgm:pt>
    <dgm:pt modelId="{A959939E-3CBB-AC43-B442-77ABBC34F519}" type="pres">
      <dgm:prSet presAssocID="{815236DE-C604-DD45-82DD-B01FDE058E9B}" presName="rootText" presStyleLbl="node3" presStyleIdx="1" presStyleCnt="5" custScaleX="157398">
        <dgm:presLayoutVars>
          <dgm:chPref val="3"/>
        </dgm:presLayoutVars>
      </dgm:prSet>
      <dgm:spPr/>
    </dgm:pt>
    <dgm:pt modelId="{17E819B3-D8D2-EF47-A15B-C1FEF3B8ABFE}" type="pres">
      <dgm:prSet presAssocID="{815236DE-C604-DD45-82DD-B01FDE058E9B}" presName="rootConnector" presStyleLbl="node3" presStyleIdx="1" presStyleCnt="5"/>
      <dgm:spPr/>
    </dgm:pt>
    <dgm:pt modelId="{251A53E8-8A59-E744-BF43-5ECC436E72D0}" type="pres">
      <dgm:prSet presAssocID="{815236DE-C604-DD45-82DD-B01FDE058E9B}" presName="hierChild4" presStyleCnt="0"/>
      <dgm:spPr/>
    </dgm:pt>
    <dgm:pt modelId="{750BFA58-D017-134A-AE48-06AD7C864509}" type="pres">
      <dgm:prSet presAssocID="{815236DE-C604-DD45-82DD-B01FDE058E9B}" presName="hierChild5" presStyleCnt="0"/>
      <dgm:spPr/>
    </dgm:pt>
    <dgm:pt modelId="{E4373234-846F-B34A-A393-1CA18626DC48}" type="pres">
      <dgm:prSet presAssocID="{F9C7197E-7E78-7446-8C13-E6497B582C77}" presName="hierChild5" presStyleCnt="0"/>
      <dgm:spPr/>
    </dgm:pt>
    <dgm:pt modelId="{AB6A2957-A1B0-5944-A4B1-F8C9E3F8A579}" type="pres">
      <dgm:prSet presAssocID="{7F873A10-01E4-0149-B196-D27F4ACFD6F8}" presName="Name37" presStyleLbl="parChTrans1D2" presStyleIdx="1" presStyleCnt="5" custSzX="1699696"/>
      <dgm:spPr/>
    </dgm:pt>
    <dgm:pt modelId="{9E296000-D0A1-D146-A4DD-1BFC1408EE90}" type="pres">
      <dgm:prSet presAssocID="{DED704CF-76D4-C24F-BAC6-334118F89A66}" presName="hierRoot2" presStyleCnt="0">
        <dgm:presLayoutVars>
          <dgm:hierBranch val="init"/>
        </dgm:presLayoutVars>
      </dgm:prSet>
      <dgm:spPr/>
    </dgm:pt>
    <dgm:pt modelId="{FCE60571-EC36-A043-A9C3-A3F98EB7774B}" type="pres">
      <dgm:prSet presAssocID="{DED704CF-76D4-C24F-BAC6-334118F89A66}" presName="rootComposite" presStyleCnt="0"/>
      <dgm:spPr/>
    </dgm:pt>
    <dgm:pt modelId="{A131831F-BAB2-5542-8F47-19DD2C585CA1}" type="pres">
      <dgm:prSet presAssocID="{DED704CF-76D4-C24F-BAC6-334118F89A66}" presName="rootText" presStyleLbl="node2" presStyleIdx="1" presStyleCnt="5" custScaleX="157398">
        <dgm:presLayoutVars>
          <dgm:chPref val="3"/>
        </dgm:presLayoutVars>
      </dgm:prSet>
      <dgm:spPr/>
    </dgm:pt>
    <dgm:pt modelId="{D05A11C5-D62E-E44B-A9BF-E675059B68F5}" type="pres">
      <dgm:prSet presAssocID="{DED704CF-76D4-C24F-BAC6-334118F89A66}" presName="rootConnector" presStyleLbl="node2" presStyleIdx="1" presStyleCnt="5"/>
      <dgm:spPr/>
    </dgm:pt>
    <dgm:pt modelId="{713C58B2-7829-3F4C-B252-F47F8E96908C}" type="pres">
      <dgm:prSet presAssocID="{DED704CF-76D4-C24F-BAC6-334118F89A66}" presName="hierChild4" presStyleCnt="0"/>
      <dgm:spPr/>
    </dgm:pt>
    <dgm:pt modelId="{FAD5F5C2-1EA0-1744-8881-0D9312ECD819}" type="pres">
      <dgm:prSet presAssocID="{DED704CF-76D4-C24F-BAC6-334118F89A66}" presName="hierChild5" presStyleCnt="0"/>
      <dgm:spPr/>
    </dgm:pt>
    <dgm:pt modelId="{A12A8853-86F4-AE4D-A7A0-75F400B4828F}" type="pres">
      <dgm:prSet presAssocID="{4DC588A9-5F5F-9E4D-B6C1-5AE40467B3A1}" presName="Name37" presStyleLbl="parChTrans1D2" presStyleIdx="2" presStyleCnt="5" custSzX="143924"/>
      <dgm:spPr/>
    </dgm:pt>
    <dgm:pt modelId="{9CBD4F0E-8ED5-2E43-912D-DDB185F5856A}" type="pres">
      <dgm:prSet presAssocID="{028F3F84-07E6-B94D-A858-E3712543DB89}" presName="hierRoot2" presStyleCnt="0">
        <dgm:presLayoutVars>
          <dgm:hierBranch val="init"/>
        </dgm:presLayoutVars>
      </dgm:prSet>
      <dgm:spPr/>
    </dgm:pt>
    <dgm:pt modelId="{6B6C0BD0-0188-EA4D-9FAE-BF16E77DBDED}" type="pres">
      <dgm:prSet presAssocID="{028F3F84-07E6-B94D-A858-E3712543DB89}" presName="rootComposite" presStyleCnt="0"/>
      <dgm:spPr/>
    </dgm:pt>
    <dgm:pt modelId="{2DF159DF-E08C-C343-8429-7E26141AAB65}" type="pres">
      <dgm:prSet presAssocID="{028F3F84-07E6-B94D-A858-E3712543DB89}" presName="rootText" presStyleLbl="node2" presStyleIdx="2" presStyleCnt="5" custScaleX="157398">
        <dgm:presLayoutVars>
          <dgm:chPref val="3"/>
        </dgm:presLayoutVars>
      </dgm:prSet>
      <dgm:spPr/>
    </dgm:pt>
    <dgm:pt modelId="{B7F2D775-AE2E-6E45-B26D-B9F4B055B3FC}" type="pres">
      <dgm:prSet presAssocID="{028F3F84-07E6-B94D-A858-E3712543DB89}" presName="rootConnector" presStyleLbl="node2" presStyleIdx="2" presStyleCnt="5"/>
      <dgm:spPr/>
    </dgm:pt>
    <dgm:pt modelId="{29AE4A5F-4AC5-DC45-8A58-5CDC8CE8385D}" type="pres">
      <dgm:prSet presAssocID="{028F3F84-07E6-B94D-A858-E3712543DB89}" presName="hierChild4" presStyleCnt="0"/>
      <dgm:spPr/>
    </dgm:pt>
    <dgm:pt modelId="{52526F24-92B2-0340-B9FF-13B003C3508D}" type="pres">
      <dgm:prSet presAssocID="{028F3F84-07E6-B94D-A858-E3712543DB89}" presName="hierChild5" presStyleCnt="0"/>
      <dgm:spPr/>
    </dgm:pt>
    <dgm:pt modelId="{DAFF163E-35C3-8A45-9CD7-6F63A1C2BD68}" type="pres">
      <dgm:prSet presAssocID="{EFB0E035-D54E-924F-AD49-AC0939C008C2}" presName="Name37" presStyleLbl="parChTrans1D2" presStyleIdx="3" presStyleCnt="5" custSzX="1699696"/>
      <dgm:spPr/>
    </dgm:pt>
    <dgm:pt modelId="{CDEB406E-E22D-A842-B215-8FBBDA31F329}" type="pres">
      <dgm:prSet presAssocID="{BD51489A-5E12-1446-AA06-8D5FF92D69C4}" presName="hierRoot2" presStyleCnt="0">
        <dgm:presLayoutVars>
          <dgm:hierBranch val="init"/>
        </dgm:presLayoutVars>
      </dgm:prSet>
      <dgm:spPr/>
    </dgm:pt>
    <dgm:pt modelId="{DAA09A0C-5DEC-BB40-91AF-4C33CCF2980B}" type="pres">
      <dgm:prSet presAssocID="{BD51489A-5E12-1446-AA06-8D5FF92D69C4}" presName="rootComposite" presStyleCnt="0"/>
      <dgm:spPr/>
    </dgm:pt>
    <dgm:pt modelId="{FECC6249-16A1-6A40-AD48-3E2866720545}" type="pres">
      <dgm:prSet presAssocID="{BD51489A-5E12-1446-AA06-8D5FF92D69C4}" presName="rootText" presStyleLbl="node2" presStyleIdx="3" presStyleCnt="5" custScaleX="157398">
        <dgm:presLayoutVars>
          <dgm:chPref val="3"/>
        </dgm:presLayoutVars>
      </dgm:prSet>
      <dgm:spPr/>
    </dgm:pt>
    <dgm:pt modelId="{C0F4EBDA-26E5-EC43-8A7F-64046317B5A3}" type="pres">
      <dgm:prSet presAssocID="{BD51489A-5E12-1446-AA06-8D5FF92D69C4}" presName="rootConnector" presStyleLbl="node2" presStyleIdx="3" presStyleCnt="5"/>
      <dgm:spPr/>
    </dgm:pt>
    <dgm:pt modelId="{BC7D9F88-BC0C-234B-968D-8CDA6C9CA6BC}" type="pres">
      <dgm:prSet presAssocID="{BD51489A-5E12-1446-AA06-8D5FF92D69C4}" presName="hierChild4" presStyleCnt="0"/>
      <dgm:spPr/>
    </dgm:pt>
    <dgm:pt modelId="{4C44A205-4C0A-8049-8BBB-0929F8B17E60}" type="pres">
      <dgm:prSet presAssocID="{BD51489A-5E12-1446-AA06-8D5FF92D69C4}" presName="hierChild5" presStyleCnt="0"/>
      <dgm:spPr/>
    </dgm:pt>
    <dgm:pt modelId="{347A7A56-1474-E24F-9A86-77EE120B12D9}" type="pres">
      <dgm:prSet presAssocID="{C50B4935-E8A8-E347-8290-EA30586331FD}" presName="Name37" presStyleLbl="parChTrans1D2" presStyleIdx="4" presStyleCnt="5" custSzX="3399393"/>
      <dgm:spPr/>
    </dgm:pt>
    <dgm:pt modelId="{43C389F2-377E-7542-B11C-64A8AC5E6EE9}" type="pres">
      <dgm:prSet presAssocID="{86850C96-36EB-D948-91A8-58CD396E2E99}" presName="hierRoot2" presStyleCnt="0">
        <dgm:presLayoutVars>
          <dgm:hierBranch val="init"/>
        </dgm:presLayoutVars>
      </dgm:prSet>
      <dgm:spPr/>
    </dgm:pt>
    <dgm:pt modelId="{9808B529-0EE7-B745-B761-0A9E6762C638}" type="pres">
      <dgm:prSet presAssocID="{86850C96-36EB-D948-91A8-58CD396E2E99}" presName="rootComposite" presStyleCnt="0"/>
      <dgm:spPr/>
    </dgm:pt>
    <dgm:pt modelId="{C195FED6-5C20-E94A-A894-A88FDC7CF90A}" type="pres">
      <dgm:prSet presAssocID="{86850C96-36EB-D948-91A8-58CD396E2E99}" presName="rootText" presStyleLbl="node2" presStyleIdx="4" presStyleCnt="5" custScaleX="157398">
        <dgm:presLayoutVars>
          <dgm:chPref val="3"/>
        </dgm:presLayoutVars>
      </dgm:prSet>
      <dgm:spPr/>
    </dgm:pt>
    <dgm:pt modelId="{A8CCEAD4-EC45-504E-9352-6A0A7DB4A898}" type="pres">
      <dgm:prSet presAssocID="{86850C96-36EB-D948-91A8-58CD396E2E99}" presName="rootConnector" presStyleLbl="node2" presStyleIdx="4" presStyleCnt="5"/>
      <dgm:spPr/>
    </dgm:pt>
    <dgm:pt modelId="{090D2A2D-7AB0-3F42-92B2-907AF3BCC756}" type="pres">
      <dgm:prSet presAssocID="{86850C96-36EB-D948-91A8-58CD396E2E99}" presName="hierChild4" presStyleCnt="0"/>
      <dgm:spPr/>
    </dgm:pt>
    <dgm:pt modelId="{6A5600C2-550D-B74F-9E73-00450D8670A1}" type="pres">
      <dgm:prSet presAssocID="{A702D09C-1D1C-8A4D-A59B-0D4358EA7FC4}" presName="Name37" presStyleLbl="parChTrans1D3" presStyleIdx="2" presStyleCnt="5" custSzX="210706"/>
      <dgm:spPr/>
    </dgm:pt>
    <dgm:pt modelId="{2EDDA7DB-37C4-A946-8C4D-B80D681AF0E2}" type="pres">
      <dgm:prSet presAssocID="{EB60457D-BB0F-5A4F-9983-E2155D8F8120}" presName="hierRoot2" presStyleCnt="0">
        <dgm:presLayoutVars>
          <dgm:hierBranch val="init"/>
        </dgm:presLayoutVars>
      </dgm:prSet>
      <dgm:spPr/>
    </dgm:pt>
    <dgm:pt modelId="{BD3F6CC7-18E3-3B43-998D-AA9B23E65117}" type="pres">
      <dgm:prSet presAssocID="{EB60457D-BB0F-5A4F-9983-E2155D8F8120}" presName="rootComposite" presStyleCnt="0"/>
      <dgm:spPr/>
    </dgm:pt>
    <dgm:pt modelId="{ADCEF33D-CA33-D94A-B92B-C6941F168309}" type="pres">
      <dgm:prSet presAssocID="{EB60457D-BB0F-5A4F-9983-E2155D8F8120}" presName="rootText" presStyleLbl="node3" presStyleIdx="2" presStyleCnt="5" custScaleX="157398">
        <dgm:presLayoutVars>
          <dgm:chPref val="3"/>
        </dgm:presLayoutVars>
      </dgm:prSet>
      <dgm:spPr/>
    </dgm:pt>
    <dgm:pt modelId="{75C0A9AE-7EE8-9644-99D6-94FC9F846A02}" type="pres">
      <dgm:prSet presAssocID="{EB60457D-BB0F-5A4F-9983-E2155D8F8120}" presName="rootConnector" presStyleLbl="node3" presStyleIdx="2" presStyleCnt="5"/>
      <dgm:spPr/>
    </dgm:pt>
    <dgm:pt modelId="{A55119CB-E899-3445-8A21-2BCF1F2B9493}" type="pres">
      <dgm:prSet presAssocID="{EB60457D-BB0F-5A4F-9983-E2155D8F8120}" presName="hierChild4" presStyleCnt="0"/>
      <dgm:spPr/>
    </dgm:pt>
    <dgm:pt modelId="{3C02E5BF-3C58-8341-A4A5-B2A500A987BA}" type="pres">
      <dgm:prSet presAssocID="{EB60457D-BB0F-5A4F-9983-E2155D8F8120}" presName="hierChild5" presStyleCnt="0"/>
      <dgm:spPr/>
    </dgm:pt>
    <dgm:pt modelId="{E08AE900-41AE-E54D-9D06-531CEC25D72D}" type="pres">
      <dgm:prSet presAssocID="{742BEB81-D461-F042-A628-7F13AFCB1D65}" presName="Name37" presStyleLbl="parChTrans1D3" presStyleIdx="3" presStyleCnt="5" custSzX="210706"/>
      <dgm:spPr/>
    </dgm:pt>
    <dgm:pt modelId="{AD8AC6F4-295E-B943-94D7-ED4638873030}" type="pres">
      <dgm:prSet presAssocID="{15F97064-FD35-9B4A-9BFD-82DDBDC55DBF}" presName="hierRoot2" presStyleCnt="0">
        <dgm:presLayoutVars>
          <dgm:hierBranch val="init"/>
        </dgm:presLayoutVars>
      </dgm:prSet>
      <dgm:spPr/>
    </dgm:pt>
    <dgm:pt modelId="{0F9CD5E2-2241-9F4B-A35E-5106AADBB4B8}" type="pres">
      <dgm:prSet presAssocID="{15F97064-FD35-9B4A-9BFD-82DDBDC55DBF}" presName="rootComposite" presStyleCnt="0"/>
      <dgm:spPr/>
    </dgm:pt>
    <dgm:pt modelId="{41448DB8-2813-B147-BE01-E7834D07F62F}" type="pres">
      <dgm:prSet presAssocID="{15F97064-FD35-9B4A-9BFD-82DDBDC55DBF}" presName="rootText" presStyleLbl="node3" presStyleIdx="3" presStyleCnt="5" custScaleX="157398">
        <dgm:presLayoutVars>
          <dgm:chPref val="3"/>
        </dgm:presLayoutVars>
      </dgm:prSet>
      <dgm:spPr/>
    </dgm:pt>
    <dgm:pt modelId="{C98CAB8A-59F3-F440-AA4A-5BD919365C2E}" type="pres">
      <dgm:prSet presAssocID="{15F97064-FD35-9B4A-9BFD-82DDBDC55DBF}" presName="rootConnector" presStyleLbl="node3" presStyleIdx="3" presStyleCnt="5"/>
      <dgm:spPr/>
    </dgm:pt>
    <dgm:pt modelId="{2B2C972B-E280-7E45-BCEE-40DCA0E2011E}" type="pres">
      <dgm:prSet presAssocID="{15F97064-FD35-9B4A-9BFD-82DDBDC55DBF}" presName="hierChild4" presStyleCnt="0"/>
      <dgm:spPr/>
    </dgm:pt>
    <dgm:pt modelId="{234283B3-3539-3848-ABB7-A7008DDF261E}" type="pres">
      <dgm:prSet presAssocID="{15F97064-FD35-9B4A-9BFD-82DDBDC55DBF}" presName="hierChild5" presStyleCnt="0"/>
      <dgm:spPr/>
    </dgm:pt>
    <dgm:pt modelId="{D809E7F5-539B-3943-A0E6-C320E20C4A2B}" type="pres">
      <dgm:prSet presAssocID="{A3D85B19-81D9-9D4A-A7D5-E3D6D7C3B63D}" presName="Name37" presStyleLbl="parChTrans1D3" presStyleIdx="4" presStyleCnt="5" custSzX="210706"/>
      <dgm:spPr/>
    </dgm:pt>
    <dgm:pt modelId="{58B1E297-F6D5-0D41-9156-25EB333EC3BA}" type="pres">
      <dgm:prSet presAssocID="{1E866214-0AE4-ED4F-A29F-7F8F8FFF64E2}" presName="hierRoot2" presStyleCnt="0">
        <dgm:presLayoutVars>
          <dgm:hierBranch val="init"/>
        </dgm:presLayoutVars>
      </dgm:prSet>
      <dgm:spPr/>
    </dgm:pt>
    <dgm:pt modelId="{BF831FCD-ABFD-114A-ABC9-DB480252AC8F}" type="pres">
      <dgm:prSet presAssocID="{1E866214-0AE4-ED4F-A29F-7F8F8FFF64E2}" presName="rootComposite" presStyleCnt="0"/>
      <dgm:spPr/>
    </dgm:pt>
    <dgm:pt modelId="{C3959A32-C8EE-DD49-BCDD-A20663121E77}" type="pres">
      <dgm:prSet presAssocID="{1E866214-0AE4-ED4F-A29F-7F8F8FFF64E2}" presName="rootText" presStyleLbl="node3" presStyleIdx="4" presStyleCnt="5" custScaleX="157398">
        <dgm:presLayoutVars>
          <dgm:chPref val="3"/>
        </dgm:presLayoutVars>
      </dgm:prSet>
      <dgm:spPr/>
    </dgm:pt>
    <dgm:pt modelId="{428B59D3-06BF-3A45-ABD6-A92B5A3E3B37}" type="pres">
      <dgm:prSet presAssocID="{1E866214-0AE4-ED4F-A29F-7F8F8FFF64E2}" presName="rootConnector" presStyleLbl="node3" presStyleIdx="4" presStyleCnt="5"/>
      <dgm:spPr/>
    </dgm:pt>
    <dgm:pt modelId="{1771C15B-19F4-8E49-BAD6-ADBF8E18A951}" type="pres">
      <dgm:prSet presAssocID="{1E866214-0AE4-ED4F-A29F-7F8F8FFF64E2}" presName="hierChild4" presStyleCnt="0"/>
      <dgm:spPr/>
    </dgm:pt>
    <dgm:pt modelId="{F628322F-876B-A240-A086-08DCA1DBA7CE}" type="pres">
      <dgm:prSet presAssocID="{1E866214-0AE4-ED4F-A29F-7F8F8FFF64E2}" presName="hierChild5" presStyleCnt="0"/>
      <dgm:spPr/>
    </dgm:pt>
    <dgm:pt modelId="{2226CA74-745B-BC48-8C20-012F11D5E640}" type="pres">
      <dgm:prSet presAssocID="{86850C96-36EB-D948-91A8-58CD396E2E99}" presName="hierChild5" presStyleCnt="0"/>
      <dgm:spPr/>
    </dgm:pt>
    <dgm:pt modelId="{4CA1D821-DA34-7547-95F4-3BF97104310F}" type="pres">
      <dgm:prSet presAssocID="{BF30816C-955D-3843-A16A-E359CB82FDEB}" presName="hierChild3" presStyleCnt="0"/>
      <dgm:spPr/>
    </dgm:pt>
  </dgm:ptLst>
  <dgm:cxnLst>
    <dgm:cxn modelId="{9CE2B503-F407-7341-93EA-C14B3068FE88}" srcId="{BF30816C-955D-3843-A16A-E359CB82FDEB}" destId="{028F3F84-07E6-B94D-A858-E3712543DB89}" srcOrd="2" destOrd="0" parTransId="{4DC588A9-5F5F-9E4D-B6C1-5AE40467B3A1}" sibTransId="{67026E7F-0016-3642-828F-6C5EFD79840F}"/>
    <dgm:cxn modelId="{A5D53D19-24BA-444A-B71A-1F4971AF51EC}" srcId="{BF30816C-955D-3843-A16A-E359CB82FDEB}" destId="{BD51489A-5E12-1446-AA06-8D5FF92D69C4}" srcOrd="3" destOrd="0" parTransId="{EFB0E035-D54E-924F-AD49-AC0939C008C2}" sibTransId="{8933BD4E-7286-B74C-91CE-4E8C7CED48D9}"/>
    <dgm:cxn modelId="{B076C01A-A645-9F4A-A51B-36E68AD62763}" srcId="{BF30816C-955D-3843-A16A-E359CB82FDEB}" destId="{86850C96-36EB-D948-91A8-58CD396E2E99}" srcOrd="4" destOrd="0" parTransId="{C50B4935-E8A8-E347-8290-EA30586331FD}" sibTransId="{9D74F5C6-BECF-034A-BCAC-C5E9A1685CB0}"/>
    <dgm:cxn modelId="{DBFC0D1B-C44B-FF43-9CE3-CB41AFE3F058}" type="presOf" srcId="{DED704CF-76D4-C24F-BAC6-334118F89A66}" destId="{D05A11C5-D62E-E44B-A9BF-E675059B68F5}" srcOrd="1" destOrd="0" presId="urn:microsoft.com/office/officeart/2005/8/layout/orgChart1"/>
    <dgm:cxn modelId="{9D0C7F39-F06A-2D4D-8365-1F0DA6EA60CD}" type="presOf" srcId="{F7FCE20F-8BB2-9248-A420-D6604A3BC996}" destId="{F97297D2-561E-0548-84D7-A3399282014C}" srcOrd="1" destOrd="0" presId="urn:microsoft.com/office/officeart/2005/8/layout/orgChart1"/>
    <dgm:cxn modelId="{8F87C05C-2ACE-C642-8F68-7F144C58BDF5}" type="presOf" srcId="{15F97064-FD35-9B4A-9BFD-82DDBDC55DBF}" destId="{41448DB8-2813-B147-BE01-E7834D07F62F}" srcOrd="0" destOrd="0" presId="urn:microsoft.com/office/officeart/2005/8/layout/orgChart1"/>
    <dgm:cxn modelId="{2BE39A62-5D20-8B4E-9F81-198449769ECE}" type="presOf" srcId="{C50B4935-E8A8-E347-8290-EA30586331FD}" destId="{347A7A56-1474-E24F-9A86-77EE120B12D9}" srcOrd="0" destOrd="0" presId="urn:microsoft.com/office/officeart/2005/8/layout/orgChart1"/>
    <dgm:cxn modelId="{FA40CD42-F7BD-164A-990A-A7700E6BA0A1}" type="presOf" srcId="{A702D09C-1D1C-8A4D-A59B-0D4358EA7FC4}" destId="{6A5600C2-550D-B74F-9E73-00450D8670A1}" srcOrd="0" destOrd="0" presId="urn:microsoft.com/office/officeart/2005/8/layout/orgChart1"/>
    <dgm:cxn modelId="{FA879E65-F901-6049-897D-06639F15F49B}" type="presOf" srcId="{F7FCE20F-8BB2-9248-A420-D6604A3BC996}" destId="{378C91BB-D3A9-EA4C-9D12-234823C7274C}" srcOrd="0" destOrd="0" presId="urn:microsoft.com/office/officeart/2005/8/layout/orgChart1"/>
    <dgm:cxn modelId="{2915FF45-9E7E-2647-AD49-7B6DC8B91E78}" srcId="{F9C7197E-7E78-7446-8C13-E6497B582C77}" destId="{815236DE-C604-DD45-82DD-B01FDE058E9B}" srcOrd="1" destOrd="0" parTransId="{5D60AF9D-0EA3-C142-B9A0-5EC73EEEC98D}" sibTransId="{04281088-7C23-494F-A9A0-74D7E9E0B9AA}"/>
    <dgm:cxn modelId="{FFCA824D-3BD3-DA4F-A7F1-8631D4E6B9A7}" type="presOf" srcId="{1E866214-0AE4-ED4F-A29F-7F8F8FFF64E2}" destId="{428B59D3-06BF-3A45-ABD6-A92B5A3E3B37}" srcOrd="1" destOrd="0" presId="urn:microsoft.com/office/officeart/2005/8/layout/orgChart1"/>
    <dgm:cxn modelId="{82939B73-F8A6-EC4A-BBA1-952014643E8C}" type="presOf" srcId="{15F97064-FD35-9B4A-9BFD-82DDBDC55DBF}" destId="{C98CAB8A-59F3-F440-AA4A-5BD919365C2E}" srcOrd="1" destOrd="0" presId="urn:microsoft.com/office/officeart/2005/8/layout/orgChart1"/>
    <dgm:cxn modelId="{7ED47654-709F-A445-80F2-8C26978A5097}" type="presOf" srcId="{86850C96-36EB-D948-91A8-58CD396E2E99}" destId="{C195FED6-5C20-E94A-A894-A88FDC7CF90A}" srcOrd="0" destOrd="0" presId="urn:microsoft.com/office/officeart/2005/8/layout/orgChart1"/>
    <dgm:cxn modelId="{8FA0A756-B4B1-A94A-9789-4A061457707A}" type="presOf" srcId="{815236DE-C604-DD45-82DD-B01FDE058E9B}" destId="{17E819B3-D8D2-EF47-A15B-C1FEF3B8ABFE}" srcOrd="1" destOrd="0" presId="urn:microsoft.com/office/officeart/2005/8/layout/orgChart1"/>
    <dgm:cxn modelId="{084CBD58-6A76-AB4A-8DB4-77A1D2042635}" srcId="{BF30816C-955D-3843-A16A-E359CB82FDEB}" destId="{F9C7197E-7E78-7446-8C13-E6497B582C77}" srcOrd="0" destOrd="0" parTransId="{51EC1480-6C80-114D-B3D8-19C89973B705}" sibTransId="{221CF2EE-3C30-F449-B4E0-201EE73D5EF8}"/>
    <dgm:cxn modelId="{DF64367E-43B7-0444-A799-1931EB9CA5E4}" srcId="{86850C96-36EB-D948-91A8-58CD396E2E99}" destId="{15F97064-FD35-9B4A-9BFD-82DDBDC55DBF}" srcOrd="1" destOrd="0" parTransId="{742BEB81-D461-F042-A628-7F13AFCB1D65}" sibTransId="{3CBBB63A-F87F-1345-A9E9-059EE09C0017}"/>
    <dgm:cxn modelId="{6DE41A83-BAF4-A941-9BA0-97D1FA3CD9D1}" type="presOf" srcId="{B8344F73-3291-0744-9F09-20D8C41F6441}" destId="{F67DD293-A530-2245-B039-2B5816CB6A31}" srcOrd="0" destOrd="0" presId="urn:microsoft.com/office/officeart/2005/8/layout/orgChart1"/>
    <dgm:cxn modelId="{13C28485-7763-4945-8706-A869964149B1}" type="presOf" srcId="{7F873A10-01E4-0149-B196-D27F4ACFD6F8}" destId="{AB6A2957-A1B0-5944-A4B1-F8C9E3F8A579}" srcOrd="0" destOrd="0" presId="urn:microsoft.com/office/officeart/2005/8/layout/orgChart1"/>
    <dgm:cxn modelId="{1D98828B-A00E-1E4A-AFBA-96D2F926278F}" type="presOf" srcId="{4DC588A9-5F5F-9E4D-B6C1-5AE40467B3A1}" destId="{A12A8853-86F4-AE4D-A7A0-75F400B4828F}" srcOrd="0" destOrd="0" presId="urn:microsoft.com/office/officeart/2005/8/layout/orgChart1"/>
    <dgm:cxn modelId="{5A10DC8B-B271-2D45-AECE-2B83B9AA3D12}" type="presOf" srcId="{742BEB81-D461-F042-A628-7F13AFCB1D65}" destId="{E08AE900-41AE-E54D-9D06-531CEC25D72D}" srcOrd="0" destOrd="0" presId="urn:microsoft.com/office/officeart/2005/8/layout/orgChart1"/>
    <dgm:cxn modelId="{C5601391-BD6E-B748-BE64-71A1A399B517}" type="presOf" srcId="{DED704CF-76D4-C24F-BAC6-334118F89A66}" destId="{A131831F-BAB2-5542-8F47-19DD2C585CA1}" srcOrd="0" destOrd="0" presId="urn:microsoft.com/office/officeart/2005/8/layout/orgChart1"/>
    <dgm:cxn modelId="{E781F994-F0FE-BB4B-95DB-6004DD94573B}" type="presOf" srcId="{EB60457D-BB0F-5A4F-9983-E2155D8F8120}" destId="{ADCEF33D-CA33-D94A-B92B-C6941F168309}" srcOrd="0" destOrd="0" presId="urn:microsoft.com/office/officeart/2005/8/layout/orgChart1"/>
    <dgm:cxn modelId="{FB280296-64E9-4146-B6EB-F73B542E3B20}" type="presOf" srcId="{BF30816C-955D-3843-A16A-E359CB82FDEB}" destId="{7C96BC64-9BB1-F242-95DF-C83D4117EC8B}" srcOrd="1" destOrd="0" presId="urn:microsoft.com/office/officeart/2005/8/layout/orgChart1"/>
    <dgm:cxn modelId="{C9FAC796-E184-F343-AB91-7D1876F71B3C}" srcId="{BF30816C-955D-3843-A16A-E359CB82FDEB}" destId="{DED704CF-76D4-C24F-BAC6-334118F89A66}" srcOrd="1" destOrd="0" parTransId="{7F873A10-01E4-0149-B196-D27F4ACFD6F8}" sibTransId="{2DE867A2-B4ED-4C49-8CDD-F931164AEAB0}"/>
    <dgm:cxn modelId="{695EF1AC-09C8-154B-9ED4-E4EF62D89DD0}" type="presOf" srcId="{EFB0E035-D54E-924F-AD49-AC0939C008C2}" destId="{DAFF163E-35C3-8A45-9CD7-6F63A1C2BD68}" srcOrd="0" destOrd="0" presId="urn:microsoft.com/office/officeart/2005/8/layout/orgChart1"/>
    <dgm:cxn modelId="{8E925BAD-5672-F745-9772-3A482725C259}" type="presOf" srcId="{BF30816C-955D-3843-A16A-E359CB82FDEB}" destId="{17EBD373-721D-D04B-A18F-B0C84181C83B}" srcOrd="0" destOrd="0" presId="urn:microsoft.com/office/officeart/2005/8/layout/orgChart1"/>
    <dgm:cxn modelId="{60BF7CB0-79F4-AC4D-8D5D-650D080A52FF}" type="presOf" srcId="{EB60457D-BB0F-5A4F-9983-E2155D8F8120}" destId="{75C0A9AE-7EE8-9644-99D6-94FC9F846A02}" srcOrd="1" destOrd="0" presId="urn:microsoft.com/office/officeart/2005/8/layout/orgChart1"/>
    <dgm:cxn modelId="{F6CF12BD-876A-A04F-8D4D-62181F1F3DE8}" srcId="{F9C7197E-7E78-7446-8C13-E6497B582C77}" destId="{F7FCE20F-8BB2-9248-A420-D6604A3BC996}" srcOrd="0" destOrd="0" parTransId="{B8344F73-3291-0744-9F09-20D8C41F6441}" sibTransId="{3C693A5D-3624-9043-A943-C59CDD3AE2F9}"/>
    <dgm:cxn modelId="{14DFA9BD-F4BD-6C4A-A70E-0F3089485F8A}" type="presOf" srcId="{51EC1480-6C80-114D-B3D8-19C89973B705}" destId="{664D8149-59AE-DE40-979B-49A111E54C65}" srcOrd="0" destOrd="0" presId="urn:microsoft.com/office/officeart/2005/8/layout/orgChart1"/>
    <dgm:cxn modelId="{320805C0-0C84-3D4F-B165-78F8BB149B8C}" srcId="{86850C96-36EB-D948-91A8-58CD396E2E99}" destId="{1E866214-0AE4-ED4F-A29F-7F8F8FFF64E2}" srcOrd="2" destOrd="0" parTransId="{A3D85B19-81D9-9D4A-A7D5-E3D6D7C3B63D}" sibTransId="{6AAE3B9A-FC11-3546-BA6F-E3B04A5BA68E}"/>
    <dgm:cxn modelId="{830817C4-968F-8648-B257-23535951FA3C}" type="presOf" srcId="{86850C96-36EB-D948-91A8-58CD396E2E99}" destId="{A8CCEAD4-EC45-504E-9352-6A0A7DB4A898}" srcOrd="1" destOrd="0" presId="urn:microsoft.com/office/officeart/2005/8/layout/orgChart1"/>
    <dgm:cxn modelId="{3E26D3D0-7F31-F241-8855-CD7BC8D37075}" type="presOf" srcId="{1E866214-0AE4-ED4F-A29F-7F8F8FFF64E2}" destId="{C3959A32-C8EE-DD49-BCDD-A20663121E77}" srcOrd="0" destOrd="0" presId="urn:microsoft.com/office/officeart/2005/8/layout/orgChart1"/>
    <dgm:cxn modelId="{2A832ED2-6290-D945-9FB6-C32AF0C68A04}" type="presOf" srcId="{8E9A9548-EC56-5840-809E-D40AC287CB8E}" destId="{C4565A57-146D-AD4E-9EBE-655A7422ED47}" srcOrd="0" destOrd="0" presId="urn:microsoft.com/office/officeart/2005/8/layout/orgChart1"/>
    <dgm:cxn modelId="{32F38ED5-7EB4-A441-8536-B4BF46E17784}" type="presOf" srcId="{028F3F84-07E6-B94D-A858-E3712543DB89}" destId="{2DF159DF-E08C-C343-8429-7E26141AAB65}" srcOrd="0" destOrd="0" presId="urn:microsoft.com/office/officeart/2005/8/layout/orgChart1"/>
    <dgm:cxn modelId="{E0E368DA-D385-D94E-8027-5CACCAA3D4C9}" type="presOf" srcId="{815236DE-C604-DD45-82DD-B01FDE058E9B}" destId="{A959939E-3CBB-AC43-B442-77ABBC34F519}" srcOrd="0" destOrd="0" presId="urn:microsoft.com/office/officeart/2005/8/layout/orgChart1"/>
    <dgm:cxn modelId="{650BD3DC-1F7A-7C4A-AF75-D39EBDBDE135}" srcId="{8E9A9548-EC56-5840-809E-D40AC287CB8E}" destId="{BF30816C-955D-3843-A16A-E359CB82FDEB}" srcOrd="0" destOrd="0" parTransId="{01C84936-F824-A74B-BB33-D9D07A55FA72}" sibTransId="{BC0D7960-D00D-7747-85DD-02836A172691}"/>
    <dgm:cxn modelId="{E80165DE-7155-F548-9CA6-05D9AB9CF832}" srcId="{86850C96-36EB-D948-91A8-58CD396E2E99}" destId="{EB60457D-BB0F-5A4F-9983-E2155D8F8120}" srcOrd="0" destOrd="0" parTransId="{A702D09C-1D1C-8A4D-A59B-0D4358EA7FC4}" sibTransId="{7AB706D0-B5CE-B14F-A898-AFE325731C39}"/>
    <dgm:cxn modelId="{7BDE5AE6-7917-874B-89E2-CACAAEE80EA4}" type="presOf" srcId="{F9C7197E-7E78-7446-8C13-E6497B582C77}" destId="{44845D9F-1B7E-B249-B71C-B0A2AA863FEE}" srcOrd="0" destOrd="0" presId="urn:microsoft.com/office/officeart/2005/8/layout/orgChart1"/>
    <dgm:cxn modelId="{7A1B5DE7-5383-F84E-9D58-E86A102ADFB5}" type="presOf" srcId="{028F3F84-07E6-B94D-A858-E3712543DB89}" destId="{B7F2D775-AE2E-6E45-B26D-B9F4B055B3FC}" srcOrd="1" destOrd="0" presId="urn:microsoft.com/office/officeart/2005/8/layout/orgChart1"/>
    <dgm:cxn modelId="{072167E8-649E-AF4B-8197-62FE49689ABB}" type="presOf" srcId="{A3D85B19-81D9-9D4A-A7D5-E3D6D7C3B63D}" destId="{D809E7F5-539B-3943-A0E6-C320E20C4A2B}" srcOrd="0" destOrd="0" presId="urn:microsoft.com/office/officeart/2005/8/layout/orgChart1"/>
    <dgm:cxn modelId="{E98522EA-46E3-5141-BEF9-2D8BF71DA986}" type="presOf" srcId="{BD51489A-5E12-1446-AA06-8D5FF92D69C4}" destId="{FECC6249-16A1-6A40-AD48-3E2866720545}" srcOrd="0" destOrd="0" presId="urn:microsoft.com/office/officeart/2005/8/layout/orgChart1"/>
    <dgm:cxn modelId="{1F6FC9EA-0605-4D47-BE05-0497C7DC02F6}" type="presOf" srcId="{BD51489A-5E12-1446-AA06-8D5FF92D69C4}" destId="{C0F4EBDA-26E5-EC43-8A7F-64046317B5A3}" srcOrd="1" destOrd="0" presId="urn:microsoft.com/office/officeart/2005/8/layout/orgChart1"/>
    <dgm:cxn modelId="{D94EA9F3-9678-824A-A75D-68BD6AD2E449}" type="presOf" srcId="{F9C7197E-7E78-7446-8C13-E6497B582C77}" destId="{A81D3D04-10FC-414C-B476-1C4275576267}" srcOrd="1" destOrd="0" presId="urn:microsoft.com/office/officeart/2005/8/layout/orgChart1"/>
    <dgm:cxn modelId="{3EB18CFB-6F2E-3A4F-A8DF-3BA6C4603B1F}" type="presOf" srcId="{5D60AF9D-0EA3-C142-B9A0-5EC73EEEC98D}" destId="{E52AF0C8-962C-7144-AB6F-5E551FDEC6BF}" srcOrd="0" destOrd="0" presId="urn:microsoft.com/office/officeart/2005/8/layout/orgChart1"/>
    <dgm:cxn modelId="{126A9419-7E8C-1245-B786-3E25E0790FF0}" type="presParOf" srcId="{C4565A57-146D-AD4E-9EBE-655A7422ED47}" destId="{59257220-2C88-8644-952E-B5837F458696}" srcOrd="0" destOrd="0" presId="urn:microsoft.com/office/officeart/2005/8/layout/orgChart1"/>
    <dgm:cxn modelId="{E73A8DAE-D724-FE4A-864A-6DE5BD26B8BA}" type="presParOf" srcId="{59257220-2C88-8644-952E-B5837F458696}" destId="{191DF2A8-251E-CF41-BC9B-9457BE123B2F}" srcOrd="0" destOrd="0" presId="urn:microsoft.com/office/officeart/2005/8/layout/orgChart1"/>
    <dgm:cxn modelId="{77883772-6381-0944-9920-C414BE073624}" type="presParOf" srcId="{191DF2A8-251E-CF41-BC9B-9457BE123B2F}" destId="{17EBD373-721D-D04B-A18F-B0C84181C83B}" srcOrd="0" destOrd="0" presId="urn:microsoft.com/office/officeart/2005/8/layout/orgChart1"/>
    <dgm:cxn modelId="{8FAE8133-605A-014A-80A6-067C3D3BB7DE}" type="presParOf" srcId="{191DF2A8-251E-CF41-BC9B-9457BE123B2F}" destId="{7C96BC64-9BB1-F242-95DF-C83D4117EC8B}" srcOrd="1" destOrd="0" presId="urn:microsoft.com/office/officeart/2005/8/layout/orgChart1"/>
    <dgm:cxn modelId="{D33FB65C-26CF-9446-BA2D-04C81FB8782E}" type="presParOf" srcId="{59257220-2C88-8644-952E-B5837F458696}" destId="{CC018AFD-5977-2144-96E6-F92D0EC04C6F}" srcOrd="1" destOrd="0" presId="urn:microsoft.com/office/officeart/2005/8/layout/orgChart1"/>
    <dgm:cxn modelId="{CB92A4C2-D41D-D544-BE4D-5FD5CE5B57A0}" type="presParOf" srcId="{CC018AFD-5977-2144-96E6-F92D0EC04C6F}" destId="{664D8149-59AE-DE40-979B-49A111E54C65}" srcOrd="0" destOrd="0" presId="urn:microsoft.com/office/officeart/2005/8/layout/orgChart1"/>
    <dgm:cxn modelId="{DFDB31DC-7182-CF43-9910-1FE7CB0E83CA}" type="presParOf" srcId="{CC018AFD-5977-2144-96E6-F92D0EC04C6F}" destId="{21FF91BB-DB2A-6D42-A7DC-AEE74E5D359F}" srcOrd="1" destOrd="0" presId="urn:microsoft.com/office/officeart/2005/8/layout/orgChart1"/>
    <dgm:cxn modelId="{6EB83EF9-8C36-0F4C-8B20-0B40E3E811C4}" type="presParOf" srcId="{21FF91BB-DB2A-6D42-A7DC-AEE74E5D359F}" destId="{C572B89E-9175-4C4E-9D2E-A332F11B831E}" srcOrd="0" destOrd="0" presId="urn:microsoft.com/office/officeart/2005/8/layout/orgChart1"/>
    <dgm:cxn modelId="{39944A56-1142-E641-BF1D-86049C4D9431}" type="presParOf" srcId="{C572B89E-9175-4C4E-9D2E-A332F11B831E}" destId="{44845D9F-1B7E-B249-B71C-B0A2AA863FEE}" srcOrd="0" destOrd="0" presId="urn:microsoft.com/office/officeart/2005/8/layout/orgChart1"/>
    <dgm:cxn modelId="{E69F18CB-6C8B-8C47-BA91-9BACDDE56A69}" type="presParOf" srcId="{C572B89E-9175-4C4E-9D2E-A332F11B831E}" destId="{A81D3D04-10FC-414C-B476-1C4275576267}" srcOrd="1" destOrd="0" presId="urn:microsoft.com/office/officeart/2005/8/layout/orgChart1"/>
    <dgm:cxn modelId="{B21D221D-23FE-FA46-969A-D363B3FADC53}" type="presParOf" srcId="{21FF91BB-DB2A-6D42-A7DC-AEE74E5D359F}" destId="{06EA9793-4DCB-B24A-BDB5-2605418B0238}" srcOrd="1" destOrd="0" presId="urn:microsoft.com/office/officeart/2005/8/layout/orgChart1"/>
    <dgm:cxn modelId="{A8BA874E-D1CA-BB40-A85A-F400D4E29B06}" type="presParOf" srcId="{06EA9793-4DCB-B24A-BDB5-2605418B0238}" destId="{F67DD293-A530-2245-B039-2B5816CB6A31}" srcOrd="0" destOrd="0" presId="urn:microsoft.com/office/officeart/2005/8/layout/orgChart1"/>
    <dgm:cxn modelId="{1B4EA4D8-7C15-0B41-A167-5A5BE910F4A3}" type="presParOf" srcId="{06EA9793-4DCB-B24A-BDB5-2605418B0238}" destId="{ACBD1FA0-6F70-534F-B231-7199E935EB82}" srcOrd="1" destOrd="0" presId="urn:microsoft.com/office/officeart/2005/8/layout/orgChart1"/>
    <dgm:cxn modelId="{BFEF39E9-6267-B54E-BE26-B201F36D30DF}" type="presParOf" srcId="{ACBD1FA0-6F70-534F-B231-7199E935EB82}" destId="{ACC38048-808C-1548-958E-F02D89287A73}" srcOrd="0" destOrd="0" presId="urn:microsoft.com/office/officeart/2005/8/layout/orgChart1"/>
    <dgm:cxn modelId="{A03165A8-C253-374D-B7C7-9EE817347175}" type="presParOf" srcId="{ACC38048-808C-1548-958E-F02D89287A73}" destId="{378C91BB-D3A9-EA4C-9D12-234823C7274C}" srcOrd="0" destOrd="0" presId="urn:microsoft.com/office/officeart/2005/8/layout/orgChart1"/>
    <dgm:cxn modelId="{4D6F8F1A-AD2D-4646-96DB-FD53FAB8DBF8}" type="presParOf" srcId="{ACC38048-808C-1548-958E-F02D89287A73}" destId="{F97297D2-561E-0548-84D7-A3399282014C}" srcOrd="1" destOrd="0" presId="urn:microsoft.com/office/officeart/2005/8/layout/orgChart1"/>
    <dgm:cxn modelId="{CA562CFD-5B92-214F-B0AD-6658E3C4CCF9}" type="presParOf" srcId="{ACBD1FA0-6F70-534F-B231-7199E935EB82}" destId="{9CA6DB78-125A-E242-971A-4B0C0752F2BC}" srcOrd="1" destOrd="0" presId="urn:microsoft.com/office/officeart/2005/8/layout/orgChart1"/>
    <dgm:cxn modelId="{34A78D95-6D2C-B145-B45F-919EB323A2A5}" type="presParOf" srcId="{ACBD1FA0-6F70-534F-B231-7199E935EB82}" destId="{43AEEE7B-4BFA-1D48-B5B0-A7EB8EC5B0EE}" srcOrd="2" destOrd="0" presId="urn:microsoft.com/office/officeart/2005/8/layout/orgChart1"/>
    <dgm:cxn modelId="{E437B7C0-2934-014A-9F34-96435E3C1107}" type="presParOf" srcId="{06EA9793-4DCB-B24A-BDB5-2605418B0238}" destId="{E52AF0C8-962C-7144-AB6F-5E551FDEC6BF}" srcOrd="2" destOrd="0" presId="urn:microsoft.com/office/officeart/2005/8/layout/orgChart1"/>
    <dgm:cxn modelId="{79D8D5AC-47DA-6F49-8789-0B29B91C2199}" type="presParOf" srcId="{06EA9793-4DCB-B24A-BDB5-2605418B0238}" destId="{C0B9610E-B698-244E-B0F5-BD557A450B14}" srcOrd="3" destOrd="0" presId="urn:microsoft.com/office/officeart/2005/8/layout/orgChart1"/>
    <dgm:cxn modelId="{AD0797F1-5FE6-A14E-8460-FF55A52B3914}" type="presParOf" srcId="{C0B9610E-B698-244E-B0F5-BD557A450B14}" destId="{D906CB48-9A07-6042-9C66-268A4A523CBA}" srcOrd="0" destOrd="0" presId="urn:microsoft.com/office/officeart/2005/8/layout/orgChart1"/>
    <dgm:cxn modelId="{8AB6CB4C-0295-1A4D-9846-416E6F688DAC}" type="presParOf" srcId="{D906CB48-9A07-6042-9C66-268A4A523CBA}" destId="{A959939E-3CBB-AC43-B442-77ABBC34F519}" srcOrd="0" destOrd="0" presId="urn:microsoft.com/office/officeart/2005/8/layout/orgChart1"/>
    <dgm:cxn modelId="{C9C0DDA8-1D86-AC43-85D5-6B248BC259A9}" type="presParOf" srcId="{D906CB48-9A07-6042-9C66-268A4A523CBA}" destId="{17E819B3-D8D2-EF47-A15B-C1FEF3B8ABFE}" srcOrd="1" destOrd="0" presId="urn:microsoft.com/office/officeart/2005/8/layout/orgChart1"/>
    <dgm:cxn modelId="{BB60D576-5DF4-C34D-A612-354EF973687B}" type="presParOf" srcId="{C0B9610E-B698-244E-B0F5-BD557A450B14}" destId="{251A53E8-8A59-E744-BF43-5ECC436E72D0}" srcOrd="1" destOrd="0" presId="urn:microsoft.com/office/officeart/2005/8/layout/orgChart1"/>
    <dgm:cxn modelId="{BF73D101-4667-214F-897C-5F1D2BF9D5BF}" type="presParOf" srcId="{C0B9610E-B698-244E-B0F5-BD557A450B14}" destId="{750BFA58-D017-134A-AE48-06AD7C864509}" srcOrd="2" destOrd="0" presId="urn:microsoft.com/office/officeart/2005/8/layout/orgChart1"/>
    <dgm:cxn modelId="{2B1C0891-AC5D-8740-8491-D74FAFECC0F1}" type="presParOf" srcId="{21FF91BB-DB2A-6D42-A7DC-AEE74E5D359F}" destId="{E4373234-846F-B34A-A393-1CA18626DC48}" srcOrd="2" destOrd="0" presId="urn:microsoft.com/office/officeart/2005/8/layout/orgChart1"/>
    <dgm:cxn modelId="{D58B137D-2A19-7C4B-9A8B-56A518C2D59F}" type="presParOf" srcId="{CC018AFD-5977-2144-96E6-F92D0EC04C6F}" destId="{AB6A2957-A1B0-5944-A4B1-F8C9E3F8A579}" srcOrd="2" destOrd="0" presId="urn:microsoft.com/office/officeart/2005/8/layout/orgChart1"/>
    <dgm:cxn modelId="{36353DB6-8674-2545-B086-B30253583CD0}" type="presParOf" srcId="{CC018AFD-5977-2144-96E6-F92D0EC04C6F}" destId="{9E296000-D0A1-D146-A4DD-1BFC1408EE90}" srcOrd="3" destOrd="0" presId="urn:microsoft.com/office/officeart/2005/8/layout/orgChart1"/>
    <dgm:cxn modelId="{157E6D7F-DF77-D74F-BEC8-D903C3593B25}" type="presParOf" srcId="{9E296000-D0A1-D146-A4DD-1BFC1408EE90}" destId="{FCE60571-EC36-A043-A9C3-A3F98EB7774B}" srcOrd="0" destOrd="0" presId="urn:microsoft.com/office/officeart/2005/8/layout/orgChart1"/>
    <dgm:cxn modelId="{A5AA7D95-CFC2-A547-9EE8-079E3F863073}" type="presParOf" srcId="{FCE60571-EC36-A043-A9C3-A3F98EB7774B}" destId="{A131831F-BAB2-5542-8F47-19DD2C585CA1}" srcOrd="0" destOrd="0" presId="urn:microsoft.com/office/officeart/2005/8/layout/orgChart1"/>
    <dgm:cxn modelId="{E6377533-F0CA-8348-AE50-E4CEAA020268}" type="presParOf" srcId="{FCE60571-EC36-A043-A9C3-A3F98EB7774B}" destId="{D05A11C5-D62E-E44B-A9BF-E675059B68F5}" srcOrd="1" destOrd="0" presId="urn:microsoft.com/office/officeart/2005/8/layout/orgChart1"/>
    <dgm:cxn modelId="{AD70B399-BA40-714D-92C0-89E7F93CF393}" type="presParOf" srcId="{9E296000-D0A1-D146-A4DD-1BFC1408EE90}" destId="{713C58B2-7829-3F4C-B252-F47F8E96908C}" srcOrd="1" destOrd="0" presId="urn:microsoft.com/office/officeart/2005/8/layout/orgChart1"/>
    <dgm:cxn modelId="{161D4A23-1FDB-7E46-883C-7522631893C0}" type="presParOf" srcId="{9E296000-D0A1-D146-A4DD-1BFC1408EE90}" destId="{FAD5F5C2-1EA0-1744-8881-0D9312ECD819}" srcOrd="2" destOrd="0" presId="urn:microsoft.com/office/officeart/2005/8/layout/orgChart1"/>
    <dgm:cxn modelId="{ABCA0AB8-BEAF-6D4F-BBD8-7D292CD67146}" type="presParOf" srcId="{CC018AFD-5977-2144-96E6-F92D0EC04C6F}" destId="{A12A8853-86F4-AE4D-A7A0-75F400B4828F}" srcOrd="4" destOrd="0" presId="urn:microsoft.com/office/officeart/2005/8/layout/orgChart1"/>
    <dgm:cxn modelId="{41C1471F-46B8-0D48-87DF-78E0827BD2C7}" type="presParOf" srcId="{CC018AFD-5977-2144-96E6-F92D0EC04C6F}" destId="{9CBD4F0E-8ED5-2E43-912D-DDB185F5856A}" srcOrd="5" destOrd="0" presId="urn:microsoft.com/office/officeart/2005/8/layout/orgChart1"/>
    <dgm:cxn modelId="{C4032CF8-3A4D-3242-81DD-6FB2620C127D}" type="presParOf" srcId="{9CBD4F0E-8ED5-2E43-912D-DDB185F5856A}" destId="{6B6C0BD0-0188-EA4D-9FAE-BF16E77DBDED}" srcOrd="0" destOrd="0" presId="urn:microsoft.com/office/officeart/2005/8/layout/orgChart1"/>
    <dgm:cxn modelId="{378ECF20-5388-8D4B-804D-7F9B679A69C6}" type="presParOf" srcId="{6B6C0BD0-0188-EA4D-9FAE-BF16E77DBDED}" destId="{2DF159DF-E08C-C343-8429-7E26141AAB65}" srcOrd="0" destOrd="0" presId="urn:microsoft.com/office/officeart/2005/8/layout/orgChart1"/>
    <dgm:cxn modelId="{73CCCB77-B107-D545-A335-A8239399F57F}" type="presParOf" srcId="{6B6C0BD0-0188-EA4D-9FAE-BF16E77DBDED}" destId="{B7F2D775-AE2E-6E45-B26D-B9F4B055B3FC}" srcOrd="1" destOrd="0" presId="urn:microsoft.com/office/officeart/2005/8/layout/orgChart1"/>
    <dgm:cxn modelId="{5D8BE65D-2595-CB4D-99B8-CEA65349C67D}" type="presParOf" srcId="{9CBD4F0E-8ED5-2E43-912D-DDB185F5856A}" destId="{29AE4A5F-4AC5-DC45-8A58-5CDC8CE8385D}" srcOrd="1" destOrd="0" presId="urn:microsoft.com/office/officeart/2005/8/layout/orgChart1"/>
    <dgm:cxn modelId="{FE1A0448-924D-544B-976E-64D3A1531E17}" type="presParOf" srcId="{9CBD4F0E-8ED5-2E43-912D-DDB185F5856A}" destId="{52526F24-92B2-0340-B9FF-13B003C3508D}" srcOrd="2" destOrd="0" presId="urn:microsoft.com/office/officeart/2005/8/layout/orgChart1"/>
    <dgm:cxn modelId="{CCA63042-2954-7E4E-A371-20D15DEB18A9}" type="presParOf" srcId="{CC018AFD-5977-2144-96E6-F92D0EC04C6F}" destId="{DAFF163E-35C3-8A45-9CD7-6F63A1C2BD68}" srcOrd="6" destOrd="0" presId="urn:microsoft.com/office/officeart/2005/8/layout/orgChart1"/>
    <dgm:cxn modelId="{AD1447D8-81F1-D64E-9289-325EAB990157}" type="presParOf" srcId="{CC018AFD-5977-2144-96E6-F92D0EC04C6F}" destId="{CDEB406E-E22D-A842-B215-8FBBDA31F329}" srcOrd="7" destOrd="0" presId="urn:microsoft.com/office/officeart/2005/8/layout/orgChart1"/>
    <dgm:cxn modelId="{4B66F7F9-DBE0-AF49-8894-3CA912265FD7}" type="presParOf" srcId="{CDEB406E-E22D-A842-B215-8FBBDA31F329}" destId="{DAA09A0C-5DEC-BB40-91AF-4C33CCF2980B}" srcOrd="0" destOrd="0" presId="urn:microsoft.com/office/officeart/2005/8/layout/orgChart1"/>
    <dgm:cxn modelId="{3D58758E-9DFE-5B49-9C50-55BF31C807C0}" type="presParOf" srcId="{DAA09A0C-5DEC-BB40-91AF-4C33CCF2980B}" destId="{FECC6249-16A1-6A40-AD48-3E2866720545}" srcOrd="0" destOrd="0" presId="urn:microsoft.com/office/officeart/2005/8/layout/orgChart1"/>
    <dgm:cxn modelId="{A5A227F9-C39C-8343-930D-C221ACB2EC95}" type="presParOf" srcId="{DAA09A0C-5DEC-BB40-91AF-4C33CCF2980B}" destId="{C0F4EBDA-26E5-EC43-8A7F-64046317B5A3}" srcOrd="1" destOrd="0" presId="urn:microsoft.com/office/officeart/2005/8/layout/orgChart1"/>
    <dgm:cxn modelId="{1E567D86-604A-824E-9FB6-2C6FD2AF4F78}" type="presParOf" srcId="{CDEB406E-E22D-A842-B215-8FBBDA31F329}" destId="{BC7D9F88-BC0C-234B-968D-8CDA6C9CA6BC}" srcOrd="1" destOrd="0" presId="urn:microsoft.com/office/officeart/2005/8/layout/orgChart1"/>
    <dgm:cxn modelId="{0F6E1726-931A-C244-9225-BE1F72F788C6}" type="presParOf" srcId="{CDEB406E-E22D-A842-B215-8FBBDA31F329}" destId="{4C44A205-4C0A-8049-8BBB-0929F8B17E60}" srcOrd="2" destOrd="0" presId="urn:microsoft.com/office/officeart/2005/8/layout/orgChart1"/>
    <dgm:cxn modelId="{05F9EA0D-EE8B-504B-A0CA-9FA738EDDE58}" type="presParOf" srcId="{CC018AFD-5977-2144-96E6-F92D0EC04C6F}" destId="{347A7A56-1474-E24F-9A86-77EE120B12D9}" srcOrd="8" destOrd="0" presId="urn:microsoft.com/office/officeart/2005/8/layout/orgChart1"/>
    <dgm:cxn modelId="{A93EA91D-25BA-134A-8FF1-DF0C6766E7FC}" type="presParOf" srcId="{CC018AFD-5977-2144-96E6-F92D0EC04C6F}" destId="{43C389F2-377E-7542-B11C-64A8AC5E6EE9}" srcOrd="9" destOrd="0" presId="urn:microsoft.com/office/officeart/2005/8/layout/orgChart1"/>
    <dgm:cxn modelId="{46E2F9B0-8F1D-BD47-9B00-4C72A917CB50}" type="presParOf" srcId="{43C389F2-377E-7542-B11C-64A8AC5E6EE9}" destId="{9808B529-0EE7-B745-B761-0A9E6762C638}" srcOrd="0" destOrd="0" presId="urn:microsoft.com/office/officeart/2005/8/layout/orgChart1"/>
    <dgm:cxn modelId="{45EF5392-681B-E447-93FB-FBB89F48A26A}" type="presParOf" srcId="{9808B529-0EE7-B745-B761-0A9E6762C638}" destId="{C195FED6-5C20-E94A-A894-A88FDC7CF90A}" srcOrd="0" destOrd="0" presId="urn:microsoft.com/office/officeart/2005/8/layout/orgChart1"/>
    <dgm:cxn modelId="{FF9A269F-C65B-7B4F-971F-228A8EE58F16}" type="presParOf" srcId="{9808B529-0EE7-B745-B761-0A9E6762C638}" destId="{A8CCEAD4-EC45-504E-9352-6A0A7DB4A898}" srcOrd="1" destOrd="0" presId="urn:microsoft.com/office/officeart/2005/8/layout/orgChart1"/>
    <dgm:cxn modelId="{652AE79F-E124-4840-8313-6A2D55F2F715}" type="presParOf" srcId="{43C389F2-377E-7542-B11C-64A8AC5E6EE9}" destId="{090D2A2D-7AB0-3F42-92B2-907AF3BCC756}" srcOrd="1" destOrd="0" presId="urn:microsoft.com/office/officeart/2005/8/layout/orgChart1"/>
    <dgm:cxn modelId="{4EEF06E6-4EA5-1E4D-A017-FAA1470E223B}" type="presParOf" srcId="{090D2A2D-7AB0-3F42-92B2-907AF3BCC756}" destId="{6A5600C2-550D-B74F-9E73-00450D8670A1}" srcOrd="0" destOrd="0" presId="urn:microsoft.com/office/officeart/2005/8/layout/orgChart1"/>
    <dgm:cxn modelId="{B0612007-9ACE-F74A-BE07-36A564E9D154}" type="presParOf" srcId="{090D2A2D-7AB0-3F42-92B2-907AF3BCC756}" destId="{2EDDA7DB-37C4-A946-8C4D-B80D681AF0E2}" srcOrd="1" destOrd="0" presId="urn:microsoft.com/office/officeart/2005/8/layout/orgChart1"/>
    <dgm:cxn modelId="{3A262B80-59A1-894E-B11F-C0BD08AD6A3B}" type="presParOf" srcId="{2EDDA7DB-37C4-A946-8C4D-B80D681AF0E2}" destId="{BD3F6CC7-18E3-3B43-998D-AA9B23E65117}" srcOrd="0" destOrd="0" presId="urn:microsoft.com/office/officeart/2005/8/layout/orgChart1"/>
    <dgm:cxn modelId="{B41A6560-4FBF-324D-8446-20DAE3CD4791}" type="presParOf" srcId="{BD3F6CC7-18E3-3B43-998D-AA9B23E65117}" destId="{ADCEF33D-CA33-D94A-B92B-C6941F168309}" srcOrd="0" destOrd="0" presId="urn:microsoft.com/office/officeart/2005/8/layout/orgChart1"/>
    <dgm:cxn modelId="{391617CD-4CE2-A843-B4C2-B2A7419C3758}" type="presParOf" srcId="{BD3F6CC7-18E3-3B43-998D-AA9B23E65117}" destId="{75C0A9AE-7EE8-9644-99D6-94FC9F846A02}" srcOrd="1" destOrd="0" presId="urn:microsoft.com/office/officeart/2005/8/layout/orgChart1"/>
    <dgm:cxn modelId="{C421E168-8D1C-0A48-9C94-7794D0206319}" type="presParOf" srcId="{2EDDA7DB-37C4-A946-8C4D-B80D681AF0E2}" destId="{A55119CB-E899-3445-8A21-2BCF1F2B9493}" srcOrd="1" destOrd="0" presId="urn:microsoft.com/office/officeart/2005/8/layout/orgChart1"/>
    <dgm:cxn modelId="{24577F98-C4AE-AB40-BABE-9E0DE70C6555}" type="presParOf" srcId="{2EDDA7DB-37C4-A946-8C4D-B80D681AF0E2}" destId="{3C02E5BF-3C58-8341-A4A5-B2A500A987BA}" srcOrd="2" destOrd="0" presId="urn:microsoft.com/office/officeart/2005/8/layout/orgChart1"/>
    <dgm:cxn modelId="{975EEE90-6168-C64C-9D70-3E8BDA117B8F}" type="presParOf" srcId="{090D2A2D-7AB0-3F42-92B2-907AF3BCC756}" destId="{E08AE900-41AE-E54D-9D06-531CEC25D72D}" srcOrd="2" destOrd="0" presId="urn:microsoft.com/office/officeart/2005/8/layout/orgChart1"/>
    <dgm:cxn modelId="{2E97954E-4469-5446-BB92-D63FE4CD5206}" type="presParOf" srcId="{090D2A2D-7AB0-3F42-92B2-907AF3BCC756}" destId="{AD8AC6F4-295E-B943-94D7-ED4638873030}" srcOrd="3" destOrd="0" presId="urn:microsoft.com/office/officeart/2005/8/layout/orgChart1"/>
    <dgm:cxn modelId="{1E19E03A-9A63-3243-8F6A-0BAF1D31DEAE}" type="presParOf" srcId="{AD8AC6F4-295E-B943-94D7-ED4638873030}" destId="{0F9CD5E2-2241-9F4B-A35E-5106AADBB4B8}" srcOrd="0" destOrd="0" presId="urn:microsoft.com/office/officeart/2005/8/layout/orgChart1"/>
    <dgm:cxn modelId="{7E286E53-6F6D-3C47-8797-0CF2A74647AC}" type="presParOf" srcId="{0F9CD5E2-2241-9F4B-A35E-5106AADBB4B8}" destId="{41448DB8-2813-B147-BE01-E7834D07F62F}" srcOrd="0" destOrd="0" presId="urn:microsoft.com/office/officeart/2005/8/layout/orgChart1"/>
    <dgm:cxn modelId="{24B11194-679B-F64F-894D-16FE21C71BD0}" type="presParOf" srcId="{0F9CD5E2-2241-9F4B-A35E-5106AADBB4B8}" destId="{C98CAB8A-59F3-F440-AA4A-5BD919365C2E}" srcOrd="1" destOrd="0" presId="urn:microsoft.com/office/officeart/2005/8/layout/orgChart1"/>
    <dgm:cxn modelId="{B840B593-19A2-9D47-8DEB-3B22736B43C9}" type="presParOf" srcId="{AD8AC6F4-295E-B943-94D7-ED4638873030}" destId="{2B2C972B-E280-7E45-BCEE-40DCA0E2011E}" srcOrd="1" destOrd="0" presId="urn:microsoft.com/office/officeart/2005/8/layout/orgChart1"/>
    <dgm:cxn modelId="{429F83BF-CDC1-4E44-ACFF-2AC3F4D86E51}" type="presParOf" srcId="{AD8AC6F4-295E-B943-94D7-ED4638873030}" destId="{234283B3-3539-3848-ABB7-A7008DDF261E}" srcOrd="2" destOrd="0" presId="urn:microsoft.com/office/officeart/2005/8/layout/orgChart1"/>
    <dgm:cxn modelId="{2A29B384-478B-5F4D-BEBF-EAA3836AE606}" type="presParOf" srcId="{090D2A2D-7AB0-3F42-92B2-907AF3BCC756}" destId="{D809E7F5-539B-3943-A0E6-C320E20C4A2B}" srcOrd="4" destOrd="0" presId="urn:microsoft.com/office/officeart/2005/8/layout/orgChart1"/>
    <dgm:cxn modelId="{12F789DA-4281-594C-BA0B-D3B68355A490}" type="presParOf" srcId="{090D2A2D-7AB0-3F42-92B2-907AF3BCC756}" destId="{58B1E297-F6D5-0D41-9156-25EB333EC3BA}" srcOrd="5" destOrd="0" presId="urn:microsoft.com/office/officeart/2005/8/layout/orgChart1"/>
    <dgm:cxn modelId="{7921C4E6-2064-5B4A-9BB0-A81AFA6137B8}" type="presParOf" srcId="{58B1E297-F6D5-0D41-9156-25EB333EC3BA}" destId="{BF831FCD-ABFD-114A-ABC9-DB480252AC8F}" srcOrd="0" destOrd="0" presId="urn:microsoft.com/office/officeart/2005/8/layout/orgChart1"/>
    <dgm:cxn modelId="{D2AAD62C-62C4-D043-A8A5-4AFC31C3407A}" type="presParOf" srcId="{BF831FCD-ABFD-114A-ABC9-DB480252AC8F}" destId="{C3959A32-C8EE-DD49-BCDD-A20663121E77}" srcOrd="0" destOrd="0" presId="urn:microsoft.com/office/officeart/2005/8/layout/orgChart1"/>
    <dgm:cxn modelId="{9ED01BF6-D842-7547-B510-5EEBF5D9EFB1}" type="presParOf" srcId="{BF831FCD-ABFD-114A-ABC9-DB480252AC8F}" destId="{428B59D3-06BF-3A45-ABD6-A92B5A3E3B37}" srcOrd="1" destOrd="0" presId="urn:microsoft.com/office/officeart/2005/8/layout/orgChart1"/>
    <dgm:cxn modelId="{B4AE8F43-8188-5540-A4A9-48C594353A26}" type="presParOf" srcId="{58B1E297-F6D5-0D41-9156-25EB333EC3BA}" destId="{1771C15B-19F4-8E49-BAD6-ADBF8E18A951}" srcOrd="1" destOrd="0" presId="urn:microsoft.com/office/officeart/2005/8/layout/orgChart1"/>
    <dgm:cxn modelId="{FF855FA0-58D5-DC4F-8CD8-FECD790182B2}" type="presParOf" srcId="{58B1E297-F6D5-0D41-9156-25EB333EC3BA}" destId="{F628322F-876B-A240-A086-08DCA1DBA7CE}" srcOrd="2" destOrd="0" presId="urn:microsoft.com/office/officeart/2005/8/layout/orgChart1"/>
    <dgm:cxn modelId="{7C745CA4-AE36-4E42-903A-65E1D61108C1}" type="presParOf" srcId="{43C389F2-377E-7542-B11C-64A8AC5E6EE9}" destId="{2226CA74-745B-BC48-8C20-012F11D5E640}" srcOrd="2" destOrd="0" presId="urn:microsoft.com/office/officeart/2005/8/layout/orgChart1"/>
    <dgm:cxn modelId="{856C9DA2-5625-6E41-9455-7FD8AA634526}" type="presParOf" srcId="{59257220-2C88-8644-952E-B5837F458696}" destId="{4CA1D821-DA34-7547-95F4-3BF97104310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09E7F5-539B-3943-A0E6-C320E20C4A2B}">
      <dsp:nvSpPr>
        <dsp:cNvPr id="0" name=""/>
        <dsp:cNvSpPr/>
      </dsp:nvSpPr>
      <dsp:spPr>
        <a:xfrm>
          <a:off x="7171178" y="1080738"/>
          <a:ext cx="210706" cy="16778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7819"/>
              </a:lnTo>
              <a:lnTo>
                <a:pt x="210706" y="1677819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E900-41AE-E54D-9D06-531CEC25D72D}">
      <dsp:nvSpPr>
        <dsp:cNvPr id="0" name=""/>
        <dsp:cNvSpPr/>
      </dsp:nvSpPr>
      <dsp:spPr>
        <a:xfrm>
          <a:off x="7171178" y="1080738"/>
          <a:ext cx="210706" cy="104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4174"/>
              </a:lnTo>
              <a:lnTo>
                <a:pt x="210706" y="104417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5600C2-550D-B74F-9E73-00450D8670A1}">
      <dsp:nvSpPr>
        <dsp:cNvPr id="0" name=""/>
        <dsp:cNvSpPr/>
      </dsp:nvSpPr>
      <dsp:spPr>
        <a:xfrm>
          <a:off x="7171178" y="1080738"/>
          <a:ext cx="210706" cy="4105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0530"/>
              </a:lnTo>
              <a:lnTo>
                <a:pt x="210706" y="41053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7A7A56-1474-E24F-9A86-77EE120B12D9}">
      <dsp:nvSpPr>
        <dsp:cNvPr id="0" name=""/>
        <dsp:cNvSpPr/>
      </dsp:nvSpPr>
      <dsp:spPr>
        <a:xfrm>
          <a:off x="4548811" y="447094"/>
          <a:ext cx="3184251" cy="187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3708"/>
              </a:lnTo>
              <a:lnTo>
                <a:pt x="3184251" y="93708"/>
              </a:lnTo>
              <a:lnTo>
                <a:pt x="3184251" y="187416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FF163E-35C3-8A45-9CD7-6F63A1C2BD68}">
      <dsp:nvSpPr>
        <dsp:cNvPr id="0" name=""/>
        <dsp:cNvSpPr/>
      </dsp:nvSpPr>
      <dsp:spPr>
        <a:xfrm>
          <a:off x="4548811" y="447094"/>
          <a:ext cx="1592125" cy="187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3708"/>
              </a:lnTo>
              <a:lnTo>
                <a:pt x="1592125" y="93708"/>
              </a:lnTo>
              <a:lnTo>
                <a:pt x="1592125" y="187416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2A8853-86F4-AE4D-A7A0-75F400B4828F}">
      <dsp:nvSpPr>
        <dsp:cNvPr id="0" name=""/>
        <dsp:cNvSpPr/>
      </dsp:nvSpPr>
      <dsp:spPr>
        <a:xfrm>
          <a:off x="4503091" y="447094"/>
          <a:ext cx="91440" cy="1874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87416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6A2957-A1B0-5944-A4B1-F8C9E3F8A579}">
      <dsp:nvSpPr>
        <dsp:cNvPr id="0" name=""/>
        <dsp:cNvSpPr/>
      </dsp:nvSpPr>
      <dsp:spPr>
        <a:xfrm>
          <a:off x="2956685" y="447094"/>
          <a:ext cx="1592125" cy="187416"/>
        </a:xfrm>
        <a:custGeom>
          <a:avLst/>
          <a:gdLst/>
          <a:ahLst/>
          <a:cxnLst/>
          <a:rect l="0" t="0" r="0" b="0"/>
          <a:pathLst>
            <a:path>
              <a:moveTo>
                <a:pt x="1592125" y="0"/>
              </a:moveTo>
              <a:lnTo>
                <a:pt x="1592125" y="93708"/>
              </a:lnTo>
              <a:lnTo>
                <a:pt x="0" y="93708"/>
              </a:lnTo>
              <a:lnTo>
                <a:pt x="0" y="187416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2AF0C8-962C-7144-AB6F-5E551FDEC6BF}">
      <dsp:nvSpPr>
        <dsp:cNvPr id="0" name=""/>
        <dsp:cNvSpPr/>
      </dsp:nvSpPr>
      <dsp:spPr>
        <a:xfrm>
          <a:off x="802675" y="1080738"/>
          <a:ext cx="210706" cy="1044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4174"/>
              </a:lnTo>
              <a:lnTo>
                <a:pt x="210706" y="104417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7DD293-A530-2245-B039-2B5816CB6A31}">
      <dsp:nvSpPr>
        <dsp:cNvPr id="0" name=""/>
        <dsp:cNvSpPr/>
      </dsp:nvSpPr>
      <dsp:spPr>
        <a:xfrm>
          <a:off x="802675" y="1080738"/>
          <a:ext cx="210706" cy="4105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0530"/>
              </a:lnTo>
              <a:lnTo>
                <a:pt x="210706" y="41053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4D8149-59AE-DE40-979B-49A111E54C65}">
      <dsp:nvSpPr>
        <dsp:cNvPr id="0" name=""/>
        <dsp:cNvSpPr/>
      </dsp:nvSpPr>
      <dsp:spPr>
        <a:xfrm>
          <a:off x="1364559" y="447094"/>
          <a:ext cx="3184251" cy="187416"/>
        </a:xfrm>
        <a:custGeom>
          <a:avLst/>
          <a:gdLst/>
          <a:ahLst/>
          <a:cxnLst/>
          <a:rect l="0" t="0" r="0" b="0"/>
          <a:pathLst>
            <a:path>
              <a:moveTo>
                <a:pt x="3184251" y="0"/>
              </a:moveTo>
              <a:lnTo>
                <a:pt x="3184251" y="93708"/>
              </a:lnTo>
              <a:lnTo>
                <a:pt x="0" y="93708"/>
              </a:lnTo>
              <a:lnTo>
                <a:pt x="0" y="187416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EBD373-721D-D04B-A18F-B0C84181C83B}">
      <dsp:nvSpPr>
        <dsp:cNvPr id="0" name=""/>
        <dsp:cNvSpPr/>
      </dsp:nvSpPr>
      <dsp:spPr>
        <a:xfrm>
          <a:off x="3456876" y="865"/>
          <a:ext cx="2183869" cy="446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Python Data Type</a:t>
          </a:r>
        </a:p>
      </dsp:txBody>
      <dsp:txXfrm>
        <a:off x="3456876" y="865"/>
        <a:ext cx="2183869" cy="446228"/>
      </dsp:txXfrm>
    </dsp:sp>
    <dsp:sp modelId="{44845D9F-1B7E-B249-B71C-B0A2AA863FEE}">
      <dsp:nvSpPr>
        <dsp:cNvPr id="0" name=""/>
        <dsp:cNvSpPr/>
      </dsp:nvSpPr>
      <dsp:spPr>
        <a:xfrm>
          <a:off x="662205" y="634510"/>
          <a:ext cx="1404709" cy="446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Number</a:t>
          </a:r>
        </a:p>
      </dsp:txBody>
      <dsp:txXfrm>
        <a:off x="662205" y="634510"/>
        <a:ext cx="1404709" cy="446228"/>
      </dsp:txXfrm>
    </dsp:sp>
    <dsp:sp modelId="{378C91BB-D3A9-EA4C-9D12-234823C7274C}">
      <dsp:nvSpPr>
        <dsp:cNvPr id="0" name=""/>
        <dsp:cNvSpPr/>
      </dsp:nvSpPr>
      <dsp:spPr>
        <a:xfrm>
          <a:off x="1013382" y="1268154"/>
          <a:ext cx="1404709" cy="446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Integer</a:t>
          </a:r>
        </a:p>
      </dsp:txBody>
      <dsp:txXfrm>
        <a:off x="1013382" y="1268154"/>
        <a:ext cx="1404709" cy="446228"/>
      </dsp:txXfrm>
    </dsp:sp>
    <dsp:sp modelId="{A959939E-3CBB-AC43-B442-77ABBC34F519}">
      <dsp:nvSpPr>
        <dsp:cNvPr id="0" name=""/>
        <dsp:cNvSpPr/>
      </dsp:nvSpPr>
      <dsp:spPr>
        <a:xfrm>
          <a:off x="1013382" y="1901799"/>
          <a:ext cx="1404709" cy="446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Float</a:t>
          </a:r>
        </a:p>
      </dsp:txBody>
      <dsp:txXfrm>
        <a:off x="1013382" y="1901799"/>
        <a:ext cx="1404709" cy="446228"/>
      </dsp:txXfrm>
    </dsp:sp>
    <dsp:sp modelId="{A131831F-BAB2-5542-8F47-19DD2C585CA1}">
      <dsp:nvSpPr>
        <dsp:cNvPr id="0" name=""/>
        <dsp:cNvSpPr/>
      </dsp:nvSpPr>
      <dsp:spPr>
        <a:xfrm>
          <a:off x="2254330" y="634510"/>
          <a:ext cx="1404709" cy="446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Boolean</a:t>
          </a:r>
        </a:p>
      </dsp:txBody>
      <dsp:txXfrm>
        <a:off x="2254330" y="634510"/>
        <a:ext cx="1404709" cy="446228"/>
      </dsp:txXfrm>
    </dsp:sp>
    <dsp:sp modelId="{2DF159DF-E08C-C343-8429-7E26141AAB65}">
      <dsp:nvSpPr>
        <dsp:cNvPr id="0" name=""/>
        <dsp:cNvSpPr/>
      </dsp:nvSpPr>
      <dsp:spPr>
        <a:xfrm>
          <a:off x="3846456" y="634510"/>
          <a:ext cx="1404709" cy="446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Set</a:t>
          </a:r>
        </a:p>
      </dsp:txBody>
      <dsp:txXfrm>
        <a:off x="3846456" y="634510"/>
        <a:ext cx="1404709" cy="446228"/>
      </dsp:txXfrm>
    </dsp:sp>
    <dsp:sp modelId="{FECC6249-16A1-6A40-AD48-3E2866720545}">
      <dsp:nvSpPr>
        <dsp:cNvPr id="0" name=""/>
        <dsp:cNvSpPr/>
      </dsp:nvSpPr>
      <dsp:spPr>
        <a:xfrm>
          <a:off x="5438582" y="634510"/>
          <a:ext cx="1404709" cy="446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Dictionary</a:t>
          </a:r>
        </a:p>
      </dsp:txBody>
      <dsp:txXfrm>
        <a:off x="5438582" y="634510"/>
        <a:ext cx="1404709" cy="446228"/>
      </dsp:txXfrm>
    </dsp:sp>
    <dsp:sp modelId="{C195FED6-5C20-E94A-A894-A88FDC7CF90A}">
      <dsp:nvSpPr>
        <dsp:cNvPr id="0" name=""/>
        <dsp:cNvSpPr/>
      </dsp:nvSpPr>
      <dsp:spPr>
        <a:xfrm>
          <a:off x="7030707" y="634510"/>
          <a:ext cx="1404709" cy="446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Sequence</a:t>
          </a:r>
        </a:p>
      </dsp:txBody>
      <dsp:txXfrm>
        <a:off x="7030707" y="634510"/>
        <a:ext cx="1404709" cy="446228"/>
      </dsp:txXfrm>
    </dsp:sp>
    <dsp:sp modelId="{ADCEF33D-CA33-D94A-B92B-C6941F168309}">
      <dsp:nvSpPr>
        <dsp:cNvPr id="0" name=""/>
        <dsp:cNvSpPr/>
      </dsp:nvSpPr>
      <dsp:spPr>
        <a:xfrm>
          <a:off x="7381885" y="1268154"/>
          <a:ext cx="1404709" cy="446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String</a:t>
          </a:r>
        </a:p>
      </dsp:txBody>
      <dsp:txXfrm>
        <a:off x="7381885" y="1268154"/>
        <a:ext cx="1404709" cy="446228"/>
      </dsp:txXfrm>
    </dsp:sp>
    <dsp:sp modelId="{41448DB8-2813-B147-BE01-E7834D07F62F}">
      <dsp:nvSpPr>
        <dsp:cNvPr id="0" name=""/>
        <dsp:cNvSpPr/>
      </dsp:nvSpPr>
      <dsp:spPr>
        <a:xfrm>
          <a:off x="7381885" y="1901799"/>
          <a:ext cx="1404709" cy="446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List</a:t>
          </a:r>
        </a:p>
      </dsp:txBody>
      <dsp:txXfrm>
        <a:off x="7381885" y="1901799"/>
        <a:ext cx="1404709" cy="446228"/>
      </dsp:txXfrm>
    </dsp:sp>
    <dsp:sp modelId="{C3959A32-C8EE-DD49-BCDD-A20663121E77}">
      <dsp:nvSpPr>
        <dsp:cNvPr id="0" name=""/>
        <dsp:cNvSpPr/>
      </dsp:nvSpPr>
      <dsp:spPr>
        <a:xfrm>
          <a:off x="7381885" y="2535443"/>
          <a:ext cx="1404709" cy="4462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Tuple</a:t>
          </a:r>
        </a:p>
      </dsp:txBody>
      <dsp:txXfrm>
        <a:off x="7381885" y="2535443"/>
        <a:ext cx="1404709" cy="4462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2A7F7-CB04-3843-87D6-5E98FFB91A8B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521D51-0C58-E74D-9F0A-FEC8770C9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39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 the structure of object-oriented programming?</a:t>
            </a:r>
          </a:p>
          <a:p>
            <a:r>
              <a:rPr lang="en-MY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structure, or building blocks, of object-oriented programming include the following:</a:t>
            </a:r>
          </a:p>
          <a:p>
            <a:r>
              <a:rPr lang="en-MY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Classes</a:t>
            </a:r>
            <a:r>
              <a:rPr lang="en-MY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user-defined data types that act as the blueprint for individual objects, attributes and methods.</a:t>
            </a:r>
          </a:p>
          <a:p>
            <a:r>
              <a:rPr lang="en-MY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Objects</a:t>
            </a:r>
            <a:r>
              <a:rPr lang="en-MY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instances of a class created with specifically defined data. Objects can correspond to real-world objects or an abstract entity. When class is defined initially, the description is the only object that is defined.</a:t>
            </a:r>
          </a:p>
          <a:p>
            <a:r>
              <a:rPr lang="en-MY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Methods</a:t>
            </a:r>
            <a:r>
              <a:rPr lang="en-MY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functions that are defined inside a class that describe the </a:t>
            </a:r>
            <a:r>
              <a:rPr lang="en-MY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behaviors</a:t>
            </a:r>
            <a:r>
              <a:rPr lang="en-MY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an object. Each method contained in class definitions starts with a reference to an instance object. Additionally, the subroutines contained in an object are called instance methods. Programmers use methods for reusability or keeping functionality encapsulated inside one object at a time.</a:t>
            </a:r>
          </a:p>
          <a:p>
            <a:r>
              <a:rPr lang="en-MY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Attributes</a:t>
            </a:r>
            <a:r>
              <a:rPr lang="en-MY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defined in the class template and represent the state of an object. Objects will have data stored in the attributes field. Class attributes belong to the class itself.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521D51-0C58-E74D-9F0A-FEC8770C91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783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521D51-0C58-E74D-9F0A-FEC8770C91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74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Tuesday, September 27,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34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Tuesday, September 27,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87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Tuesday, September 27,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727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Tuesday, September 27,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62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Tuesday, September 27,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170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Tuesday, September 27,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604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Tuesday, September 27,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93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Tuesday, September 27,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88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Tuesday, September 27,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659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Tuesday, September 27,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300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Tuesday, September 27,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336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Tuesday, September 27, 2022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036621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BC4C5C07-ADB9-EBA0-D17E-121101D815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45F121-7DB3-4C20-B960-333CE2967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tx1">
                  <a:alpha val="23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D1A4D3-2945-E4C4-28AE-41DEE858D7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0169" y="2314576"/>
            <a:ext cx="9144000" cy="3850276"/>
          </a:xfrm>
        </p:spPr>
        <p:txBody>
          <a:bodyPr>
            <a:norm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ITS30705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CHAPTER 2: PYTHON FUNDAMENTALS</a:t>
            </a:r>
          </a:p>
        </p:txBody>
      </p:sp>
    </p:spTree>
    <p:extLst>
      <p:ext uri="{BB962C8B-B14F-4D97-AF65-F5344CB8AC3E}">
        <p14:creationId xmlns:p14="http://schemas.microsoft.com/office/powerpoint/2010/main" val="4252823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F8829-E45C-9177-A34A-F530B2106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795528"/>
            <a:ext cx="10241280" cy="624198"/>
          </a:xfrm>
        </p:spPr>
        <p:txBody>
          <a:bodyPr/>
          <a:lstStyle/>
          <a:p>
            <a:pPr algn="ctr"/>
            <a:r>
              <a:rPr lang="en-US" dirty="0"/>
              <a:t>VISUAL STUDIO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9EE583-B884-51D5-2B70-0133721AD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938" y="1419726"/>
            <a:ext cx="6710123" cy="519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83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D5B3A-3E94-3B32-64B4-8B9466540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39462"/>
            <a:ext cx="10241280" cy="1234440"/>
          </a:xfrm>
        </p:spPr>
        <p:txBody>
          <a:bodyPr/>
          <a:lstStyle/>
          <a:p>
            <a:r>
              <a:rPr lang="en-US" dirty="0"/>
              <a:t>CODE EDITOR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74083-0A95-E416-D360-D3F64B79E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3902"/>
            <a:ext cx="10241280" cy="3959352"/>
          </a:xfrm>
        </p:spPr>
        <p:txBody>
          <a:bodyPr/>
          <a:lstStyle/>
          <a:p>
            <a:r>
              <a:rPr lang="en-US" dirty="0"/>
              <a:t>Commands are executed immediately</a:t>
            </a:r>
          </a:p>
          <a:p>
            <a:r>
              <a:rPr lang="en-US" dirty="0"/>
              <a:t>Great for debugging and testing</a:t>
            </a:r>
          </a:p>
        </p:txBody>
      </p:sp>
    </p:spTree>
    <p:extLst>
      <p:ext uri="{BB962C8B-B14F-4D97-AF65-F5344CB8AC3E}">
        <p14:creationId xmlns:p14="http://schemas.microsoft.com/office/powerpoint/2010/main" val="4239470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9055E-F507-16F6-9475-E22D908BF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94998"/>
            <a:ext cx="10241280" cy="1234440"/>
          </a:xfrm>
        </p:spPr>
        <p:txBody>
          <a:bodyPr/>
          <a:lstStyle/>
          <a:p>
            <a:r>
              <a:rPr lang="en-US" dirty="0"/>
              <a:t>Essentials of a python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5EA0D-2562-49DD-99E8-ADBDF991D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829438"/>
            <a:ext cx="10241280" cy="4583394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Able to interpret and run correctly structures Python program. </a:t>
            </a:r>
          </a:p>
          <a:p>
            <a:pPr algn="just"/>
            <a:r>
              <a:rPr lang="en-US" dirty="0"/>
              <a:t>For example, the following Python code is correctly structured and will run: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dirty="0"/>
              <a:t>Other languages require a lot more structure in their simplest program, but in Python, this single line prints a short message is sufficient.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9B977A-D061-5B17-CDCD-6F28CD478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7368" y="2606368"/>
            <a:ext cx="6577263" cy="309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44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C721-3C45-9DFF-50E5-5DEE8BA4D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41835"/>
            <a:ext cx="10241280" cy="1234440"/>
          </a:xfrm>
        </p:spPr>
        <p:txBody>
          <a:bodyPr/>
          <a:lstStyle/>
          <a:p>
            <a:r>
              <a:rPr lang="en-US" dirty="0"/>
              <a:t>Identifier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5B360-0FD6-6709-F843-79B5A9660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6275"/>
            <a:ext cx="10241280" cy="4299553"/>
          </a:xfrm>
        </p:spPr>
        <p:txBody>
          <a:bodyPr/>
          <a:lstStyle/>
          <a:p>
            <a:r>
              <a:rPr lang="en-US" dirty="0"/>
              <a:t>Many </a:t>
            </a:r>
            <a:r>
              <a:rPr lang="en-US" b="1" dirty="0"/>
              <a:t>entities – variables are created </a:t>
            </a:r>
            <a:r>
              <a:rPr lang="en-US" dirty="0"/>
              <a:t>that store values like numbers or strings, as well as functions and classes.</a:t>
            </a:r>
          </a:p>
          <a:p>
            <a:r>
              <a:rPr lang="en-US" dirty="0"/>
              <a:t>These entities is given names that be referred uniquely – </a:t>
            </a:r>
            <a:r>
              <a:rPr lang="en-US" b="1" dirty="0"/>
              <a:t>identifiers</a:t>
            </a:r>
            <a:r>
              <a:rPr lang="en-US" dirty="0"/>
              <a:t>.</a:t>
            </a:r>
          </a:p>
          <a:p>
            <a:r>
              <a:rPr lang="en-US" dirty="0"/>
              <a:t>Python has some </a:t>
            </a:r>
            <a:r>
              <a:rPr lang="en-US" b="1" dirty="0"/>
              <a:t>rules</a:t>
            </a:r>
            <a:r>
              <a:rPr lang="en-US" dirty="0"/>
              <a:t> when forming an identifier:</a:t>
            </a:r>
          </a:p>
          <a:p>
            <a:pPr lvl="1"/>
            <a:r>
              <a:rPr lang="en-US" sz="2000" dirty="0"/>
              <a:t>Only contain letters (uppercase and lowercase), numbers or the underscore character</a:t>
            </a:r>
          </a:p>
          <a:p>
            <a:pPr lvl="1"/>
            <a:r>
              <a:rPr lang="en-US" sz="2000" dirty="0"/>
              <a:t>No spaces</a:t>
            </a:r>
          </a:p>
          <a:p>
            <a:pPr lvl="1"/>
            <a:r>
              <a:rPr lang="en-US" sz="2000" dirty="0"/>
              <a:t>Don’t start with number</a:t>
            </a:r>
          </a:p>
        </p:txBody>
      </p:sp>
    </p:spTree>
    <p:extLst>
      <p:ext uri="{BB962C8B-B14F-4D97-AF65-F5344CB8AC3E}">
        <p14:creationId xmlns:p14="http://schemas.microsoft.com/office/powerpoint/2010/main" val="438690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49D18-1041-12C2-1132-EEDD73139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41835"/>
            <a:ext cx="10241280" cy="1234440"/>
          </a:xfrm>
        </p:spPr>
        <p:txBody>
          <a:bodyPr/>
          <a:lstStyle/>
          <a:p>
            <a:r>
              <a:rPr lang="en-US" dirty="0"/>
              <a:t>IDENTIFIER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CA456-B83E-63F1-04B9-EF87DE627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6275"/>
            <a:ext cx="10241280" cy="3959352"/>
          </a:xfrm>
        </p:spPr>
        <p:txBody>
          <a:bodyPr/>
          <a:lstStyle/>
          <a:p>
            <a:r>
              <a:rPr lang="en-US" dirty="0"/>
              <a:t>Few guidelines when naming variables to ensure that the code is easy to understand:</a:t>
            </a:r>
          </a:p>
          <a:p>
            <a:pPr lvl="1"/>
            <a:r>
              <a:rPr lang="en-US" b="1" dirty="0"/>
              <a:t>Be descriptive </a:t>
            </a:r>
            <a:r>
              <a:rPr lang="en-US" dirty="0"/>
              <a:t>– a variable name should be describing the contents of the variable; a function name should indicate what the function does</a:t>
            </a:r>
          </a:p>
          <a:p>
            <a:pPr lvl="1"/>
            <a:r>
              <a:rPr lang="en-US" b="1" dirty="0"/>
              <a:t>Don’t use abbreviations unnecessarily </a:t>
            </a:r>
            <a:r>
              <a:rPr lang="en-US" dirty="0"/>
              <a:t>– they may be ambiguous and more difficult to read.</a:t>
            </a:r>
          </a:p>
        </p:txBody>
      </p:sp>
    </p:spTree>
    <p:extLst>
      <p:ext uri="{BB962C8B-B14F-4D97-AF65-F5344CB8AC3E}">
        <p14:creationId xmlns:p14="http://schemas.microsoft.com/office/powerpoint/2010/main" val="979802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7322C-A1C8-336D-5270-A8C0480ED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59" y="555063"/>
            <a:ext cx="10241280" cy="1234440"/>
          </a:xfrm>
        </p:spPr>
        <p:txBody>
          <a:bodyPr/>
          <a:lstStyle/>
          <a:p>
            <a:r>
              <a:rPr lang="en-US" dirty="0"/>
              <a:t>Identifier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E6FF3-F79B-F643-46BF-7AD07EC93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59" y="1789503"/>
            <a:ext cx="10241280" cy="3959352"/>
          </a:xfrm>
        </p:spPr>
        <p:txBody>
          <a:bodyPr/>
          <a:lstStyle/>
          <a:p>
            <a:r>
              <a:rPr lang="en-US" dirty="0"/>
              <a:t>Here are a few examples of identifiers: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A5A147D-B596-E9F2-8A9F-A9CCDEEDC7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76435"/>
              </p:ext>
            </p:extLst>
          </p:nvPr>
        </p:nvGraphicFramePr>
        <p:xfrm>
          <a:off x="2031999" y="2417545"/>
          <a:ext cx="8127999" cy="1854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77613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79065650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2991394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Syntax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Bad Practice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Good Practice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716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Person Record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PRcrd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PersonRecord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587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DEFAULT-HEIGHT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Default_Ht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DEFAULT_HEIGHT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131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AlgebraCourse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19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2totalweight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total_height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0292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6083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A79F-FCD3-AA6D-AFC2-7A10EAB40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39846"/>
            <a:ext cx="10241280" cy="1234440"/>
          </a:xfrm>
        </p:spPr>
        <p:txBody>
          <a:bodyPr/>
          <a:lstStyle/>
          <a:p>
            <a:r>
              <a:rPr lang="en-US" dirty="0"/>
              <a:t>keyword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F9D39-F8A2-B880-FBC5-B9320454A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4286"/>
            <a:ext cx="10241280" cy="3959352"/>
          </a:xfrm>
        </p:spPr>
        <p:txBody>
          <a:bodyPr/>
          <a:lstStyle/>
          <a:p>
            <a:r>
              <a:rPr lang="en-US" dirty="0"/>
              <a:t>An identifier that you cannot use because it already has a reserved meaning in Python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860672-2FBA-F15B-5CD8-E68217E72AF2}"/>
              </a:ext>
            </a:extLst>
          </p:cNvPr>
          <p:cNvSpPr txBox="1">
            <a:spLocks/>
          </p:cNvSpPr>
          <p:nvPr/>
        </p:nvSpPr>
        <p:spPr>
          <a:xfrm>
            <a:off x="1289858" y="2668886"/>
            <a:ext cx="9612284" cy="30647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 2" panose="05020102010507070707" pitchFamily="18" charset="2"/>
              <a:buNone/>
            </a:pPr>
            <a:endParaRPr lang="en-GB" sz="800" dirty="0"/>
          </a:p>
          <a:p>
            <a:pPr>
              <a:spcBef>
                <a:spcPts val="400"/>
              </a:spcBef>
              <a:buFont typeface="Arial" panose="020B0604020202020204" pitchFamily="34" charset="0"/>
              <a:buNone/>
            </a:pPr>
            <a:r>
              <a:rPr lang="en-GB" sz="1800" dirty="0">
                <a:latin typeface="Courier New" panose="02070309020205020404" pitchFamily="49" charset="0"/>
              </a:rPr>
              <a:t>		</a:t>
            </a:r>
            <a:r>
              <a:rPr lang="en-US" sz="1800" dirty="0">
                <a:latin typeface="Courier New" panose="02070309020205020404" pitchFamily="49" charset="0"/>
              </a:rPr>
              <a:t>and 		del		from	 	not 		while </a:t>
            </a:r>
          </a:p>
          <a:p>
            <a:pPr>
              <a:spcBef>
                <a:spcPts val="400"/>
              </a:spcBef>
              <a:buFont typeface="Arial" panose="020B0604020202020204" pitchFamily="34" charset="0"/>
              <a:buNone/>
            </a:pPr>
            <a:r>
              <a:rPr lang="en-US" sz="1800" dirty="0">
                <a:latin typeface="Courier New" panose="02070309020205020404" pitchFamily="49" charset="0"/>
              </a:rPr>
              <a:t>		as 		</a:t>
            </a:r>
            <a:r>
              <a:rPr lang="en-US" sz="1800" dirty="0" err="1">
                <a:latin typeface="Courier New" panose="02070309020205020404" pitchFamily="49" charset="0"/>
              </a:rPr>
              <a:t>elif</a:t>
            </a:r>
            <a:r>
              <a:rPr lang="en-US" sz="1800" dirty="0">
                <a:latin typeface="Courier New" panose="02070309020205020404" pitchFamily="49" charset="0"/>
              </a:rPr>
              <a:t> 		global 	or 		with </a:t>
            </a:r>
          </a:p>
          <a:p>
            <a:pPr>
              <a:spcBef>
                <a:spcPts val="400"/>
              </a:spcBef>
              <a:buFont typeface="Arial" panose="020B0604020202020204" pitchFamily="34" charset="0"/>
              <a:buNone/>
            </a:pPr>
            <a:r>
              <a:rPr lang="en-US" sz="1800" dirty="0">
                <a:latin typeface="Courier New" panose="02070309020205020404" pitchFamily="49" charset="0"/>
              </a:rPr>
              <a:t>		assert 	else 		if 		pass 		yield </a:t>
            </a:r>
          </a:p>
          <a:p>
            <a:pPr>
              <a:spcBef>
                <a:spcPts val="400"/>
              </a:spcBef>
              <a:buFont typeface="Arial" panose="020B0604020202020204" pitchFamily="34" charset="0"/>
              <a:buNone/>
            </a:pPr>
            <a:r>
              <a:rPr lang="en-US" sz="1800" dirty="0">
                <a:latin typeface="Courier New" panose="02070309020205020404" pitchFamily="49" charset="0"/>
              </a:rPr>
              <a:t>		break 		except 	import 	print </a:t>
            </a:r>
          </a:p>
          <a:p>
            <a:pPr>
              <a:spcBef>
                <a:spcPts val="400"/>
              </a:spcBef>
              <a:buFont typeface="Arial" panose="020B0604020202020204" pitchFamily="34" charset="0"/>
              <a:buNone/>
            </a:pPr>
            <a:r>
              <a:rPr lang="en-US" sz="1800" dirty="0">
                <a:latin typeface="Courier New" panose="02070309020205020404" pitchFamily="49" charset="0"/>
              </a:rPr>
              <a:t>		class 		exec 		in 		raise </a:t>
            </a:r>
          </a:p>
          <a:p>
            <a:pPr>
              <a:spcBef>
                <a:spcPts val="400"/>
              </a:spcBef>
              <a:buFont typeface="Arial" panose="020B0604020202020204" pitchFamily="34" charset="0"/>
              <a:buNone/>
            </a:pPr>
            <a:r>
              <a:rPr lang="en-US" sz="1800" dirty="0">
                <a:latin typeface="Courier New" panose="02070309020205020404" pitchFamily="49" charset="0"/>
              </a:rPr>
              <a:t>		continue 	finally 	is 		return </a:t>
            </a:r>
          </a:p>
          <a:p>
            <a:pPr>
              <a:spcBef>
                <a:spcPts val="400"/>
              </a:spcBef>
              <a:buFont typeface="Arial" panose="020B0604020202020204" pitchFamily="34" charset="0"/>
              <a:buNone/>
            </a:pPr>
            <a:r>
              <a:rPr lang="en-US" sz="1800" dirty="0">
                <a:latin typeface="Courier New" panose="02070309020205020404" pitchFamily="49" charset="0"/>
              </a:rPr>
              <a:t>		def 		for 		lambda 	try </a:t>
            </a:r>
          </a:p>
          <a:p>
            <a:pPr>
              <a:spcBef>
                <a:spcPts val="400"/>
              </a:spcBef>
              <a:buFont typeface="Arial" panose="020B0604020202020204" pitchFamily="34" charset="0"/>
              <a:buNone/>
            </a:pPr>
            <a:endParaRPr lang="en-GB" sz="1000" dirty="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009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8A8C8-A673-386C-C85E-0DA61519C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41835"/>
            <a:ext cx="10241280" cy="1234440"/>
          </a:xfrm>
        </p:spPr>
        <p:txBody>
          <a:bodyPr/>
          <a:lstStyle/>
          <a:p>
            <a:r>
              <a:rPr lang="en-US" dirty="0"/>
              <a:t>Flow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A8019-8829-1326-B511-7AE61F4B0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6275"/>
            <a:ext cx="10241280" cy="3959352"/>
          </a:xfrm>
        </p:spPr>
        <p:txBody>
          <a:bodyPr/>
          <a:lstStyle/>
          <a:p>
            <a:r>
              <a:rPr lang="en-US" dirty="0"/>
              <a:t>In Python, statements are written as lists</a:t>
            </a:r>
          </a:p>
          <a:p>
            <a:pPr algn="just"/>
            <a:r>
              <a:rPr lang="en-US" dirty="0"/>
              <a:t>The computer starts off by following the first instruction, then follow the next statements. The program only stops to executes after the last instructions is completed.</a:t>
            </a:r>
          </a:p>
          <a:p>
            <a:pPr algn="just"/>
            <a:r>
              <a:rPr lang="en-US" dirty="0"/>
              <a:t>Flow of control is referred to the </a:t>
            </a:r>
            <a:r>
              <a:rPr lang="en-US" b="1" dirty="0"/>
              <a:t>order</a:t>
            </a:r>
            <a:r>
              <a:rPr lang="en-US" dirty="0"/>
              <a:t> in which the computer executes instructions.</a:t>
            </a:r>
          </a:p>
        </p:txBody>
      </p:sp>
    </p:spTree>
    <p:extLst>
      <p:ext uri="{BB962C8B-B14F-4D97-AF65-F5344CB8AC3E}">
        <p14:creationId xmlns:p14="http://schemas.microsoft.com/office/powerpoint/2010/main" val="199836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E9783-CC7D-A7CD-F700-CD571A502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41835"/>
            <a:ext cx="10241280" cy="1234440"/>
          </a:xfrm>
        </p:spPr>
        <p:txBody>
          <a:bodyPr/>
          <a:lstStyle/>
          <a:p>
            <a:r>
              <a:rPr lang="en-US" dirty="0"/>
              <a:t>Indentation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60F13-EBF8-B989-9DC9-EA63862F2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6275"/>
            <a:ext cx="10241280" cy="3959352"/>
          </a:xfrm>
        </p:spPr>
        <p:txBody>
          <a:bodyPr/>
          <a:lstStyle/>
          <a:p>
            <a:r>
              <a:rPr lang="en-US" dirty="0"/>
              <a:t>Python uses indentation only to delimit blocks, so indent is a must.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AD90B7-9F5E-2D55-77C1-86C99C516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061741"/>
            <a:ext cx="7772400" cy="479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584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BF938-9DF7-3493-3567-C4C60E7FB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978" y="0"/>
            <a:ext cx="10241280" cy="1234440"/>
          </a:xfrm>
        </p:spPr>
        <p:txBody>
          <a:bodyPr/>
          <a:lstStyle/>
          <a:p>
            <a:r>
              <a:rPr lang="en-US" dirty="0"/>
              <a:t>COMMENT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8BE6-AC3C-1A5D-21A3-2FEFD78C3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234440"/>
            <a:ext cx="10241280" cy="3959352"/>
          </a:xfrm>
        </p:spPr>
        <p:txBody>
          <a:bodyPr/>
          <a:lstStyle/>
          <a:p>
            <a:r>
              <a:rPr lang="en-US" dirty="0"/>
              <a:t>Comment is used to help other programmers understand the program</a:t>
            </a:r>
          </a:p>
          <a:p>
            <a:r>
              <a:rPr lang="en-US" dirty="0"/>
              <a:t>Comments </a:t>
            </a:r>
            <a:r>
              <a:rPr lang="en-US" b="1" dirty="0"/>
              <a:t>are not executed</a:t>
            </a:r>
            <a:r>
              <a:rPr lang="en-US" dirty="0"/>
              <a:t> when the application start.</a:t>
            </a:r>
          </a:p>
          <a:p>
            <a:r>
              <a:rPr lang="en-US" dirty="0"/>
              <a:t>Syntax: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88F7EB-DF74-E912-D31B-E3249961D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685" y="2081530"/>
            <a:ext cx="8203393" cy="506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99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C452-3B3D-D72D-D9F6-0A773AEA3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38362"/>
            <a:ext cx="10241280" cy="1234440"/>
          </a:xfrm>
        </p:spPr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597F1-555D-67FD-721E-8B6465800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2802"/>
            <a:ext cx="10241280" cy="4406542"/>
          </a:xfrm>
        </p:spPr>
        <p:txBody>
          <a:bodyPr>
            <a:normAutofit/>
          </a:bodyPr>
          <a:lstStyle/>
          <a:p>
            <a:r>
              <a:rPr lang="en-US" dirty="0"/>
              <a:t>Python</a:t>
            </a:r>
          </a:p>
          <a:p>
            <a:r>
              <a:rPr lang="en-US" dirty="0"/>
              <a:t>Download Python</a:t>
            </a:r>
          </a:p>
          <a:p>
            <a:r>
              <a:rPr lang="en-US" dirty="0"/>
              <a:t>Code Editor</a:t>
            </a:r>
          </a:p>
          <a:p>
            <a:r>
              <a:rPr lang="en-US" dirty="0"/>
              <a:t>Essentials of a Python program</a:t>
            </a:r>
          </a:p>
          <a:p>
            <a:r>
              <a:rPr lang="en-US" dirty="0"/>
              <a:t>Reading and Writing</a:t>
            </a:r>
          </a:p>
          <a:p>
            <a:r>
              <a:rPr lang="en-US" dirty="0"/>
              <a:t>Integer</a:t>
            </a:r>
          </a:p>
          <a:p>
            <a:r>
              <a:rPr lang="en-US" dirty="0"/>
              <a:t>String</a:t>
            </a:r>
          </a:p>
          <a:p>
            <a:r>
              <a:rPr lang="en-US" dirty="0"/>
              <a:t>Variable</a:t>
            </a:r>
          </a:p>
        </p:txBody>
      </p:sp>
    </p:spTree>
    <p:extLst>
      <p:ext uri="{BB962C8B-B14F-4D97-AF65-F5344CB8AC3E}">
        <p14:creationId xmlns:p14="http://schemas.microsoft.com/office/powerpoint/2010/main" val="3025354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F4FAB-C37D-9C13-1F1F-21C7723EB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41835"/>
            <a:ext cx="10241280" cy="1234440"/>
          </a:xfrm>
        </p:spPr>
        <p:txBody>
          <a:bodyPr/>
          <a:lstStyle/>
          <a:p>
            <a:r>
              <a:rPr lang="en-US" dirty="0"/>
              <a:t>Reading and writing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6060B-F080-D685-CC66-8A6AC3C2B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6275"/>
            <a:ext cx="10241280" cy="3959352"/>
          </a:xfrm>
        </p:spPr>
        <p:txBody>
          <a:bodyPr/>
          <a:lstStyle/>
          <a:p>
            <a:r>
              <a:rPr lang="en-US" dirty="0"/>
              <a:t>Display text on the screen either to give information or to ask for information.</a:t>
            </a:r>
          </a:p>
          <a:p>
            <a:r>
              <a:rPr lang="en-US" dirty="0"/>
              <a:t>For example, tell the user what the program does:</a:t>
            </a:r>
          </a:p>
          <a:p>
            <a:endParaRPr lang="en-US" dirty="0"/>
          </a:p>
          <a:p>
            <a:r>
              <a:rPr lang="en-US" dirty="0"/>
              <a:t>Or ask the user for a number: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7855D-DC8E-CC9E-2237-9DFBDA6E3E90}"/>
              </a:ext>
            </a:extLst>
          </p:cNvPr>
          <p:cNvSpPr txBox="1"/>
          <p:nvPr/>
        </p:nvSpPr>
        <p:spPr>
          <a:xfrm>
            <a:off x="1570184" y="2892956"/>
            <a:ext cx="5681222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Welcome to John’s Calculating Machine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A2B845-0165-366A-81D8-5C9BC9DF0707}"/>
              </a:ext>
            </a:extLst>
          </p:cNvPr>
          <p:cNvSpPr txBox="1"/>
          <p:nvPr/>
        </p:nvSpPr>
        <p:spPr>
          <a:xfrm>
            <a:off x="1570182" y="4114236"/>
            <a:ext cx="3629139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Enter the first number:</a:t>
            </a:r>
          </a:p>
        </p:txBody>
      </p:sp>
    </p:spTree>
    <p:extLst>
      <p:ext uri="{BB962C8B-B14F-4D97-AF65-F5344CB8AC3E}">
        <p14:creationId xmlns:p14="http://schemas.microsoft.com/office/powerpoint/2010/main" val="4053684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CA602-31FF-3116-BE3F-667C7CBAF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40056"/>
            <a:ext cx="10241280" cy="1234440"/>
          </a:xfrm>
        </p:spPr>
        <p:txBody>
          <a:bodyPr/>
          <a:lstStyle/>
          <a:p>
            <a:r>
              <a:rPr lang="en-US" dirty="0"/>
              <a:t>Reading and writing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7EF5C-F41E-7BBE-04B1-F7264B986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4496"/>
            <a:ext cx="10241280" cy="4442773"/>
          </a:xfrm>
        </p:spPr>
        <p:txBody>
          <a:bodyPr>
            <a:normAutofit/>
          </a:bodyPr>
          <a:lstStyle/>
          <a:p>
            <a:r>
              <a:rPr lang="en-US" sz="2200" dirty="0"/>
              <a:t>To output information is to display a string using built-in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200" dirty="0"/>
              <a:t> function. A string literal is text enclosed in quotes. </a:t>
            </a:r>
          </a:p>
          <a:p>
            <a:r>
              <a:rPr lang="en-US" sz="2200" dirty="0"/>
              <a:t>Use either single quotes (‘) or double quotes (“), but it need to match.</a:t>
            </a:r>
          </a:p>
          <a:p>
            <a:r>
              <a:rPr lang="en-US" sz="2200" dirty="0"/>
              <a:t>These are examples of string literals:</a:t>
            </a:r>
          </a:p>
          <a:p>
            <a:endParaRPr lang="en-US" sz="2200" dirty="0"/>
          </a:p>
          <a:p>
            <a:r>
              <a:rPr lang="en-US" sz="2200" dirty="0"/>
              <a:t>We can tell the computer to print “Hello!” with the following instruction: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200" dirty="0"/>
              <a:t> function takes in a string as an argument. It print the string and prints a newline characters at the end. Therefore, the console’s cursor appears on a new line after print something.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EF2011-491E-A847-0450-6E6B5894FD70}"/>
              </a:ext>
            </a:extLst>
          </p:cNvPr>
          <p:cNvSpPr txBox="1"/>
          <p:nvPr/>
        </p:nvSpPr>
        <p:spPr>
          <a:xfrm>
            <a:off x="1247360" y="3672717"/>
            <a:ext cx="6602279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“Welcome to John’s Calculating Machine”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‘Enter the first number:’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17B217-89C6-F1BA-889E-50D24DBE0CC8}"/>
              </a:ext>
            </a:extLst>
          </p:cNvPr>
          <p:cNvSpPr txBox="1"/>
          <p:nvPr/>
        </p:nvSpPr>
        <p:spPr>
          <a:xfrm>
            <a:off x="9184408" y="4319048"/>
            <a:ext cx="230423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print(“Hello!”)</a:t>
            </a:r>
          </a:p>
        </p:txBody>
      </p:sp>
    </p:spTree>
    <p:extLst>
      <p:ext uri="{BB962C8B-B14F-4D97-AF65-F5344CB8AC3E}">
        <p14:creationId xmlns:p14="http://schemas.microsoft.com/office/powerpoint/2010/main" val="3297867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FE013-3C34-68E6-2781-50BB8C896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4496"/>
            <a:ext cx="10241280" cy="3959352"/>
          </a:xfrm>
        </p:spPr>
        <p:txBody>
          <a:bodyPr>
            <a:normAutofit/>
          </a:bodyPr>
          <a:lstStyle/>
          <a:p>
            <a:r>
              <a:rPr lang="en-US" sz="2200" dirty="0"/>
              <a:t>To query the user for information, we use 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sz="2200" dirty="0"/>
              <a:t> function.</a:t>
            </a:r>
          </a:p>
          <a:p>
            <a:endParaRPr lang="en-US" sz="2200" dirty="0"/>
          </a:p>
          <a:p>
            <a:r>
              <a:rPr lang="en-US" sz="2200" dirty="0"/>
              <a:t>Note that:</a:t>
            </a:r>
          </a:p>
          <a:p>
            <a:pPr lvl="1"/>
            <a:r>
              <a:rPr lang="en-US" sz="2200" dirty="0"/>
              <a:t>Unlike print function, the input function </a:t>
            </a:r>
            <a:r>
              <a:rPr lang="en-US" sz="2200" b="1" dirty="0"/>
              <a:t>does not print a newline automatically </a:t>
            </a:r>
            <a:r>
              <a:rPr lang="en-US" sz="2200" dirty="0"/>
              <a:t>–</a:t>
            </a:r>
            <a:r>
              <a:rPr lang="en-US" sz="2200" b="1" dirty="0"/>
              <a:t> </a:t>
            </a:r>
            <a:r>
              <a:rPr lang="en-US" sz="2200" dirty="0"/>
              <a:t>the text will be entered directly after the prompt.</a:t>
            </a:r>
          </a:p>
          <a:p>
            <a:pPr lvl="1"/>
            <a:r>
              <a:rPr lang="en-US" sz="2200" dirty="0"/>
              <a:t>The function </a:t>
            </a:r>
            <a:r>
              <a:rPr lang="en-US" sz="2200" b="1" dirty="0"/>
              <a:t>always return a string </a:t>
            </a:r>
            <a:r>
              <a:rPr lang="en-US" sz="2200" dirty="0"/>
              <a:t>– convert to respective data types</a:t>
            </a:r>
          </a:p>
          <a:p>
            <a:r>
              <a:rPr lang="en-US" sz="2200" dirty="0"/>
              <a:t>The string prompt is optional – we can use 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sz="2200" dirty="0"/>
              <a:t> function without a parameter: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4AEEC83-3485-DC4E-BE1E-686A7CEB4750}"/>
              </a:ext>
            </a:extLst>
          </p:cNvPr>
          <p:cNvSpPr txBox="1">
            <a:spLocks/>
          </p:cNvSpPr>
          <p:nvPr/>
        </p:nvSpPr>
        <p:spPr>
          <a:xfrm>
            <a:off x="975360" y="540056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Reading and writing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7C6E9C-50EC-BE37-C946-69882547C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132" y="2293019"/>
            <a:ext cx="5321300" cy="41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0C0A62-8DE0-ABAA-CF85-72E8257F5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132" y="5182307"/>
            <a:ext cx="27305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77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5EA0D-2562-49DD-99E8-ADBDF991D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4496"/>
            <a:ext cx="10241280" cy="3959352"/>
          </a:xfrm>
        </p:spPr>
        <p:txBody>
          <a:bodyPr>
            <a:normAutofit/>
          </a:bodyPr>
          <a:lstStyle/>
          <a:p>
            <a:r>
              <a:rPr lang="en-US" sz="2200" dirty="0"/>
              <a:t>An integer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200" dirty="0"/>
              <a:t> type) is a whole number such as 1, 5, 300, -34, or 190000.</a:t>
            </a:r>
          </a:p>
          <a:p>
            <a:r>
              <a:rPr lang="en-US" sz="2200" dirty="0"/>
              <a:t>Python can display an integer with the print function if it is the only argument.</a:t>
            </a:r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Strings cannot combine with integer directly, because Python is strongly typed. So, there are several ways to display string and integer together.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A10ED5-61FB-EBEF-629D-2329F002DD38}"/>
              </a:ext>
            </a:extLst>
          </p:cNvPr>
          <p:cNvSpPr txBox="1">
            <a:spLocks/>
          </p:cNvSpPr>
          <p:nvPr/>
        </p:nvSpPr>
        <p:spPr>
          <a:xfrm>
            <a:off x="975360" y="540056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integer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4EA2F6-8B02-104A-65E0-B408BE118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726" y="2785834"/>
            <a:ext cx="4420086" cy="1054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BF372B-F2EC-0DE0-B255-6E971785A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726" y="4794672"/>
            <a:ext cx="54229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6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2F7391-D732-2C4C-290B-F15A85E390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29762"/>
              </p:ext>
            </p:extLst>
          </p:nvPr>
        </p:nvGraphicFramePr>
        <p:xfrm>
          <a:off x="1608155" y="2321501"/>
          <a:ext cx="9030772" cy="29667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183875">
                  <a:extLst>
                    <a:ext uri="{9D8B030D-6E8A-4147-A177-3AD203B41FA5}">
                      <a16:colId xmlns:a16="http://schemas.microsoft.com/office/drawing/2014/main" val="1593046435"/>
                    </a:ext>
                  </a:extLst>
                </a:gridCol>
                <a:gridCol w="1331511">
                  <a:extLst>
                    <a:ext uri="{9D8B030D-6E8A-4147-A177-3AD203B41FA5}">
                      <a16:colId xmlns:a16="http://schemas.microsoft.com/office/drawing/2014/main" val="3136127546"/>
                    </a:ext>
                  </a:extLst>
                </a:gridCol>
                <a:gridCol w="2257693">
                  <a:extLst>
                    <a:ext uri="{9D8B030D-6E8A-4147-A177-3AD203B41FA5}">
                      <a16:colId xmlns:a16="http://schemas.microsoft.com/office/drawing/2014/main" val="3629847922"/>
                    </a:ext>
                  </a:extLst>
                </a:gridCol>
                <a:gridCol w="2257693">
                  <a:extLst>
                    <a:ext uri="{9D8B030D-6E8A-4147-A177-3AD203B41FA5}">
                      <a16:colId xmlns:a16="http://schemas.microsoft.com/office/drawing/2014/main" val="296813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935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 + 10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828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Subtraction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28 - 10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0576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Multiplication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w Cen MT"/>
                          <a:ea typeface="+mn-ea"/>
                          <a:cs typeface="+mn-cs"/>
                        </a:rPr>
                        <a:t>28 *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w Cen MT"/>
                          <a:ea typeface="+mn-ea"/>
                          <a:cs typeface="+mn-cs"/>
                        </a:rPr>
                        <a:t>280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79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w Cen MT"/>
                          <a:ea typeface="+mn-ea"/>
                          <a:cs typeface="+mn-cs"/>
                        </a:rPr>
                        <a:t>28 /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w Cen MT"/>
                          <a:ea typeface="+mn-ea"/>
                          <a:cs typeface="+mn-cs"/>
                        </a:rPr>
                        <a:t>2.8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5652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Modulus (Remainder)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w Cen MT"/>
                          <a:ea typeface="+mn-ea"/>
                          <a:cs typeface="+mn-cs"/>
                        </a:rPr>
                        <a:t>28 %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w Cen M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18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Exponent (Power)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w Cen MT"/>
                          <a:ea typeface="+mn-ea"/>
                          <a:cs typeface="+mn-cs"/>
                        </a:rPr>
                        <a:t>28 **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MY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296196766695424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w Cen M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918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Floor Division (Whole Number)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//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w Cen MT"/>
                          <a:ea typeface="+mn-ea"/>
                          <a:cs typeface="+mn-cs"/>
                        </a:rPr>
                        <a:t>28 //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w Cen M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491559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99D07F05-7140-1A16-C87D-E920331DF69B}"/>
              </a:ext>
            </a:extLst>
          </p:cNvPr>
          <p:cNvSpPr txBox="1">
            <a:spLocks/>
          </p:cNvSpPr>
          <p:nvPr/>
        </p:nvSpPr>
        <p:spPr>
          <a:xfrm>
            <a:off x="975360" y="540056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Integer operations</a:t>
            </a:r>
          </a:p>
        </p:txBody>
      </p:sp>
    </p:spTree>
    <p:extLst>
      <p:ext uri="{BB962C8B-B14F-4D97-AF65-F5344CB8AC3E}">
        <p14:creationId xmlns:p14="http://schemas.microsoft.com/office/powerpoint/2010/main" val="40045293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9D65-3021-CA58-F04B-E82CA2229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4496"/>
            <a:ext cx="10241280" cy="3959352"/>
          </a:xfrm>
        </p:spPr>
        <p:txBody>
          <a:bodyPr>
            <a:normAutofit/>
          </a:bodyPr>
          <a:lstStyle/>
          <a:p>
            <a:r>
              <a:rPr lang="en-US" dirty="0"/>
              <a:t>A string is a sequence of characters that are treated as a single value.</a:t>
            </a:r>
          </a:p>
          <a:p>
            <a:r>
              <a:rPr lang="en-US" dirty="0"/>
              <a:t>String class is used to store and process </a:t>
            </a:r>
            <a:r>
              <a:rPr lang="en-US" b="1" dirty="0"/>
              <a:t>strings of characters</a:t>
            </a:r>
            <a:r>
              <a:rPr lang="en-US" dirty="0"/>
              <a:t>.</a:t>
            </a:r>
          </a:p>
          <a:p>
            <a:r>
              <a:rPr lang="en-US" dirty="0"/>
              <a:t>Declaration and initialization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Concatenation</a:t>
            </a:r>
          </a:p>
          <a:p>
            <a:pPr lvl="1"/>
            <a:r>
              <a:rPr lang="en-US" dirty="0"/>
              <a:t>+ operator is used to connecting two strings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1C11EC6-F289-89F1-E6BB-72C0C8715FCE}"/>
              </a:ext>
            </a:extLst>
          </p:cNvPr>
          <p:cNvSpPr txBox="1">
            <a:spLocks/>
          </p:cNvSpPr>
          <p:nvPr/>
        </p:nvSpPr>
        <p:spPr>
          <a:xfrm>
            <a:off x="975360" y="540056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string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A1960B-7B75-F651-7C74-CFDCFBA28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620" y="3372856"/>
            <a:ext cx="3580863" cy="685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EA4C63-FCA8-4F78-CCB9-A62529F54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620" y="5047605"/>
            <a:ext cx="4013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420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8668D-1A1A-5CB0-247A-A1FFB660D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4496"/>
            <a:ext cx="10241280" cy="4164550"/>
          </a:xfrm>
        </p:spPr>
        <p:txBody>
          <a:bodyPr>
            <a:normAutofit/>
          </a:bodyPr>
          <a:lstStyle/>
          <a:p>
            <a:pPr fontAlgn="base"/>
            <a:r>
              <a:rPr lang="en-US" b="1" dirty="0"/>
              <a:t>\n</a:t>
            </a:r>
            <a:r>
              <a:rPr lang="en-US" dirty="0"/>
              <a:t> = </a:t>
            </a:r>
            <a:r>
              <a:rPr lang="en-US" b="1" dirty="0"/>
              <a:t>Newline </a:t>
            </a:r>
            <a:r>
              <a:rPr lang="en-US" dirty="0"/>
              <a:t>character. It </a:t>
            </a:r>
            <a:r>
              <a:rPr lang="en-US" altLang="en-US" dirty="0"/>
              <a:t>cause the screen’s output cursor to move to the beginning of the next line</a:t>
            </a:r>
          </a:p>
          <a:p>
            <a:pPr fontAlgn="base"/>
            <a:r>
              <a:rPr lang="en-US" altLang="en-US" b="1" dirty="0"/>
              <a:t>\t </a:t>
            </a:r>
            <a:r>
              <a:rPr lang="en-US" altLang="en-US" dirty="0"/>
              <a:t>= </a:t>
            </a:r>
            <a:r>
              <a:rPr lang="en-US" altLang="en-US" b="1" dirty="0"/>
              <a:t>Horizontal tab </a:t>
            </a:r>
            <a:r>
              <a:rPr lang="en-US" altLang="en-US" dirty="0"/>
              <a:t>character</a:t>
            </a:r>
          </a:p>
          <a:p>
            <a:pPr fontAlgn="base"/>
            <a:r>
              <a:rPr lang="en-US" altLang="en-US" b="1" dirty="0"/>
              <a:t>\\</a:t>
            </a:r>
            <a:r>
              <a:rPr lang="en-US" altLang="en-US" dirty="0"/>
              <a:t> = display the backslash character</a:t>
            </a:r>
          </a:p>
          <a:p>
            <a:pPr fontAlgn="base"/>
            <a:r>
              <a:rPr lang="en-US" altLang="en-US" b="1" dirty="0"/>
              <a:t>\” </a:t>
            </a:r>
            <a:r>
              <a:rPr lang="en-US" altLang="en-US" dirty="0"/>
              <a:t>= display a double quote character</a:t>
            </a:r>
          </a:p>
          <a:p>
            <a:pPr lvl="1" fontAlgn="base"/>
            <a:endParaRPr lang="en-MY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E61D5E9-77B9-CAAC-8107-3037C8ABFF6B}"/>
              </a:ext>
            </a:extLst>
          </p:cNvPr>
          <p:cNvSpPr txBox="1">
            <a:spLocks/>
          </p:cNvSpPr>
          <p:nvPr/>
        </p:nvSpPr>
        <p:spPr>
          <a:xfrm>
            <a:off x="975360" y="540056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ESCAPE SEQUENCES</a:t>
            </a:r>
          </a:p>
        </p:txBody>
      </p:sp>
    </p:spTree>
    <p:extLst>
      <p:ext uri="{BB962C8B-B14F-4D97-AF65-F5344CB8AC3E}">
        <p14:creationId xmlns:p14="http://schemas.microsoft.com/office/powerpoint/2010/main" val="185552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40C32-5565-10B1-2061-A8E0DC2C7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850872"/>
            <a:ext cx="10241280" cy="3959352"/>
          </a:xfrm>
        </p:spPr>
        <p:txBody>
          <a:bodyPr/>
          <a:lstStyle/>
          <a:p>
            <a:r>
              <a:rPr lang="en-US" dirty="0"/>
              <a:t>A variable is a storage location in the memory that has a </a:t>
            </a:r>
            <a:r>
              <a:rPr lang="en-US" b="1" dirty="0"/>
              <a:t>type</a:t>
            </a:r>
            <a:r>
              <a:rPr lang="en-US" dirty="0"/>
              <a:t>, </a:t>
            </a:r>
            <a:r>
              <a:rPr lang="en-US" b="1" dirty="0"/>
              <a:t>name</a:t>
            </a:r>
            <a:r>
              <a:rPr lang="en-US" dirty="0"/>
              <a:t>, and </a:t>
            </a:r>
            <a:r>
              <a:rPr lang="en-US" b="1" dirty="0"/>
              <a:t>contents</a:t>
            </a:r>
            <a:r>
              <a:rPr lang="en-US" dirty="0"/>
              <a:t>.</a:t>
            </a:r>
          </a:p>
          <a:p>
            <a:r>
              <a:rPr lang="en-US" dirty="0"/>
              <a:t>A variable must be </a:t>
            </a:r>
            <a:r>
              <a:rPr lang="en-US" b="1" dirty="0"/>
              <a:t>declared</a:t>
            </a:r>
            <a:r>
              <a:rPr lang="en-US" dirty="0"/>
              <a:t>, specifying the variable’s </a:t>
            </a:r>
            <a:r>
              <a:rPr lang="en-US" b="1" dirty="0"/>
              <a:t>name</a:t>
            </a:r>
            <a:r>
              <a:rPr lang="en-US" dirty="0"/>
              <a:t> and the </a:t>
            </a:r>
            <a:r>
              <a:rPr lang="en-US" b="1" dirty="0"/>
              <a:t>type</a:t>
            </a:r>
            <a:r>
              <a:rPr lang="en-US" dirty="0"/>
              <a:t> of information that will be held in it.</a:t>
            </a:r>
          </a:p>
          <a:p>
            <a:r>
              <a:rPr lang="en-US" dirty="0"/>
              <a:t>In Python, variable may contain </a:t>
            </a:r>
            <a:r>
              <a:rPr lang="en-US" b="1" dirty="0"/>
              <a:t>letters</a:t>
            </a:r>
            <a:r>
              <a:rPr lang="en-US" dirty="0"/>
              <a:t>, </a:t>
            </a:r>
            <a:r>
              <a:rPr lang="en-US" b="1" dirty="0"/>
              <a:t>digits</a:t>
            </a:r>
            <a:r>
              <a:rPr lang="en-US" dirty="0"/>
              <a:t> (0-9), and the </a:t>
            </a:r>
            <a:r>
              <a:rPr lang="en-US" b="1" dirty="0"/>
              <a:t>underscore</a:t>
            </a:r>
            <a:r>
              <a:rPr lang="en-US" dirty="0"/>
              <a:t> (_) characters.</a:t>
            </a:r>
          </a:p>
          <a:p>
            <a:r>
              <a:rPr lang="en-US" dirty="0"/>
              <a:t>However, variable cannot begin with a digit, cannot contain spaces, and cannot be reserved words.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C9AD48-0D86-1CF7-18BE-410D07E6EF73}"/>
              </a:ext>
            </a:extLst>
          </p:cNvPr>
          <p:cNvSpPr txBox="1">
            <a:spLocks/>
          </p:cNvSpPr>
          <p:nvPr/>
        </p:nvSpPr>
        <p:spPr>
          <a:xfrm>
            <a:off x="975360" y="616432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VARIABLE</a:t>
            </a:r>
          </a:p>
        </p:txBody>
      </p:sp>
    </p:spTree>
    <p:extLst>
      <p:ext uri="{BB962C8B-B14F-4D97-AF65-F5344CB8AC3E}">
        <p14:creationId xmlns:p14="http://schemas.microsoft.com/office/powerpoint/2010/main" val="390370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FB8B-D751-1E2E-BC04-26261B57B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608656"/>
            <a:ext cx="10241280" cy="1234440"/>
          </a:xfrm>
        </p:spPr>
        <p:txBody>
          <a:bodyPr/>
          <a:lstStyle/>
          <a:p>
            <a:r>
              <a:rPr lang="en-US" dirty="0"/>
              <a:t>VARIABLE – Define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0473E-8BCF-5ECB-835E-A570EE5AE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843096"/>
            <a:ext cx="10241280" cy="3959352"/>
          </a:xfrm>
        </p:spPr>
        <p:txBody>
          <a:bodyPr/>
          <a:lstStyle/>
          <a:p>
            <a:pPr algn="just"/>
            <a:r>
              <a:rPr lang="en-US" dirty="0"/>
              <a:t>To define a new variable, simply assign a value to a label. </a:t>
            </a:r>
          </a:p>
          <a:p>
            <a:pPr algn="just"/>
            <a:r>
              <a:rPr lang="en-US" dirty="0"/>
              <a:t>For example, create a variable count that contains an integer value of 0.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In keeping with good programming style, we should make use of meaningful identifier names for variables.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F92E7D-2C77-8878-2908-A78F94BF8ACB}"/>
              </a:ext>
            </a:extLst>
          </p:cNvPr>
          <p:cNvSpPr txBox="1"/>
          <p:nvPr/>
        </p:nvSpPr>
        <p:spPr>
          <a:xfrm>
            <a:off x="1823571" y="3060775"/>
            <a:ext cx="1503523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 = 0</a:t>
            </a:r>
          </a:p>
        </p:txBody>
      </p:sp>
    </p:spTree>
    <p:extLst>
      <p:ext uri="{BB962C8B-B14F-4D97-AF65-F5344CB8AC3E}">
        <p14:creationId xmlns:p14="http://schemas.microsoft.com/office/powerpoint/2010/main" val="118610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1BCAD-AC64-3C38-D678-E27270D94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616137"/>
            <a:ext cx="10241280" cy="1234440"/>
          </a:xfrm>
        </p:spPr>
        <p:txBody>
          <a:bodyPr/>
          <a:lstStyle/>
          <a:p>
            <a:r>
              <a:rPr lang="en-US" dirty="0"/>
              <a:t>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87AD6-FF80-6748-CA19-989AA46FF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885966"/>
            <a:ext cx="10241280" cy="1234440"/>
          </a:xfrm>
        </p:spPr>
        <p:txBody>
          <a:bodyPr/>
          <a:lstStyle/>
          <a:p>
            <a:r>
              <a:rPr lang="en-US" dirty="0"/>
              <a:t>A meaningful identifier will make the program </a:t>
            </a:r>
            <a:r>
              <a:rPr lang="en-US" b="1" dirty="0"/>
              <a:t>easy to understand</a:t>
            </a:r>
            <a:r>
              <a:rPr lang="en-US" dirty="0"/>
              <a:t>.</a:t>
            </a:r>
          </a:p>
          <a:p>
            <a:r>
              <a:rPr lang="en-US" dirty="0"/>
              <a:t>Python has a basic types for characters, integers, and floating-point number.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CE64632-3292-7703-063F-05E623765D90}"/>
              </a:ext>
            </a:extLst>
          </p:cNvPr>
          <p:cNvGraphicFramePr/>
          <p:nvPr/>
        </p:nvGraphicFramePr>
        <p:xfrm>
          <a:off x="1371600" y="3155795"/>
          <a:ext cx="9448800" cy="29825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6750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FC45D-E2E1-0967-E422-86DF0B384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607" y="538362"/>
            <a:ext cx="4911393" cy="1234440"/>
          </a:xfrm>
        </p:spPr>
        <p:txBody>
          <a:bodyPr anchor="b">
            <a:norm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2D9C1-DD6E-BDBD-3A27-DBB73CE17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4607" y="1772802"/>
            <a:ext cx="6018755" cy="3583940"/>
          </a:xfrm>
        </p:spPr>
        <p:txBody>
          <a:bodyPr anchor="t">
            <a:normAutofit/>
          </a:bodyPr>
          <a:lstStyle/>
          <a:p>
            <a:r>
              <a:rPr lang="en-US" dirty="0"/>
              <a:t>Python is an </a:t>
            </a:r>
            <a:r>
              <a:rPr lang="en-US" b="1" dirty="0"/>
              <a:t>Object-Oriented Programming (OOP) </a:t>
            </a:r>
            <a:r>
              <a:rPr lang="en-US" dirty="0"/>
              <a:t>language.</a:t>
            </a:r>
          </a:p>
          <a:p>
            <a:r>
              <a:rPr lang="en-MY" b="1" dirty="0"/>
              <a:t>OOP</a:t>
            </a:r>
            <a:r>
              <a:rPr lang="en-MY" dirty="0"/>
              <a:t> is a computer programming model that organizes software design around data, or objects, rather than functions and logic. An object can be defined as a data field that has unique attributes and behaviour.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 descr="A person wearing a white shirt&#10;&#10;Description automatically generated with low confidence">
            <a:extLst>
              <a:ext uri="{FF2B5EF4-FFF2-40B4-BE49-F238E27FC236}">
                <a16:creationId xmlns:a16="http://schemas.microsoft.com/office/drawing/2014/main" id="{6DF4BC17-B01C-A24E-68DB-46B2C82C2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54593" y="1342773"/>
            <a:ext cx="4080207" cy="4172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2957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B4FA-0BDE-F303-ED9F-D1D7BACAB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616637"/>
            <a:ext cx="10241280" cy="1234440"/>
          </a:xfrm>
        </p:spPr>
        <p:txBody>
          <a:bodyPr/>
          <a:lstStyle/>
          <a:p>
            <a:r>
              <a:rPr lang="en-US" dirty="0"/>
              <a:t>Variable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249F9CC-79A7-92A4-B4AD-019AB5A905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1521435"/>
              </p:ext>
            </p:extLst>
          </p:nvPr>
        </p:nvGraphicFramePr>
        <p:xfrm>
          <a:off x="975360" y="2124995"/>
          <a:ext cx="10240962" cy="36068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95655">
                  <a:extLst>
                    <a:ext uri="{9D8B030D-6E8A-4147-A177-3AD203B41FA5}">
                      <a16:colId xmlns:a16="http://schemas.microsoft.com/office/drawing/2014/main" val="3376029010"/>
                    </a:ext>
                  </a:extLst>
                </a:gridCol>
                <a:gridCol w="1122680">
                  <a:extLst>
                    <a:ext uri="{9D8B030D-6E8A-4147-A177-3AD203B41FA5}">
                      <a16:colId xmlns:a16="http://schemas.microsoft.com/office/drawing/2014/main" val="3444217699"/>
                    </a:ext>
                  </a:extLst>
                </a:gridCol>
                <a:gridCol w="4211052">
                  <a:extLst>
                    <a:ext uri="{9D8B030D-6E8A-4147-A177-3AD203B41FA5}">
                      <a16:colId xmlns:a16="http://schemas.microsoft.com/office/drawing/2014/main" val="3203540409"/>
                    </a:ext>
                  </a:extLst>
                </a:gridCol>
                <a:gridCol w="3311575">
                  <a:extLst>
                    <a:ext uri="{9D8B030D-6E8A-4147-A177-3AD203B41FA5}">
                      <a16:colId xmlns:a16="http://schemas.microsoft.com/office/drawing/2014/main" val="3365189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7083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 300, -8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3660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Numbers with a decimal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2.3, 4.98, -9.19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569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characters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“hello”, “Sammy”, “200”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7348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objects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[10.0, 78.3,200.3]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524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Tuples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immutable sequence of objects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[10, “hello”,200.3]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784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Dictionaries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dict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</a:t>
                      </a:r>
                      <a:r>
                        <a:rPr lang="en-US" dirty="0" err="1"/>
                        <a:t>Key:Value</a:t>
                      </a:r>
                      <a:r>
                        <a:rPr lang="en-US" dirty="0"/>
                        <a:t> pairs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{“</a:t>
                      </a:r>
                      <a:r>
                        <a:rPr lang="en-US" dirty="0" err="1"/>
                        <a:t>student_name”:“Maya</a:t>
                      </a:r>
                      <a:r>
                        <a:rPr lang="en-US" dirty="0"/>
                        <a:t>”, “student_id”:“</a:t>
                      </a:r>
                      <a:r>
                        <a:rPr lang="en-US" sz="1600" dirty="0"/>
                        <a:t>0367801</a:t>
                      </a:r>
                      <a:r>
                        <a:rPr lang="en-US" dirty="0"/>
                        <a:t>”}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962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collection of unique objects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(“butter”,“apple”,34)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73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Booleans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Logical value indicating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(True or False)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3073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69990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1BCAD-AC64-3C38-D678-E27270D94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616137"/>
            <a:ext cx="10241280" cy="1234440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87AD6-FF80-6748-CA19-989AA46FF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885966"/>
            <a:ext cx="10241280" cy="397257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Identify the data type for each variable</a:t>
            </a:r>
          </a:p>
          <a:p>
            <a:pPr marL="457200" indent="-457200">
              <a:buFont typeface="+mj-lt"/>
              <a:buAutoNum type="alphaLcParenR"/>
            </a:pPr>
            <a:r>
              <a:rPr lang="en-MY" dirty="0"/>
              <a:t>juice = [‘Apple’, ‘Orange’, ‘Pineapple’, ‘Mango’] </a:t>
            </a:r>
          </a:p>
          <a:p>
            <a:pPr marL="457200" indent="-457200">
              <a:buFont typeface="+mj-lt"/>
              <a:buAutoNum type="alphaLcParenR"/>
            </a:pPr>
            <a:r>
              <a:rPr lang="en-MY" dirty="0"/>
              <a:t>comment = 5.78 </a:t>
            </a:r>
          </a:p>
          <a:p>
            <a:pPr marL="457200" indent="-457200">
              <a:buFont typeface="+mj-lt"/>
              <a:buAutoNum type="alphaLcParenR"/>
            </a:pPr>
            <a:r>
              <a:rPr lang="en-MY" dirty="0"/>
              <a:t>premier = “Better </a:t>
            </a:r>
            <a:r>
              <a:rPr lang="en-MY" dirty="0" err="1"/>
              <a:t>obserbent</a:t>
            </a:r>
            <a:r>
              <a:rPr lang="en-MY" dirty="0"/>
              <a:t> that is made in Malaysia” </a:t>
            </a:r>
          </a:p>
          <a:p>
            <a:pPr marL="457200" indent="-457200">
              <a:buFont typeface="+mj-lt"/>
              <a:buAutoNum type="alphaLcParenR"/>
            </a:pPr>
            <a:r>
              <a:rPr lang="en-MY" dirty="0"/>
              <a:t>books = {“</a:t>
            </a:r>
            <a:r>
              <a:rPr lang="en-MY" dirty="0" err="1"/>
              <a:t>title”:”A</a:t>
            </a:r>
            <a:r>
              <a:rPr lang="en-MY" dirty="0"/>
              <a:t> Desirable </a:t>
            </a:r>
            <a:r>
              <a:rPr lang="en-MY" dirty="0" err="1"/>
              <a:t>Residence”,”author”:”Lang</a:t>
            </a:r>
            <a:r>
              <a:rPr lang="en-MY" dirty="0"/>
              <a:t> </a:t>
            </a:r>
            <a:r>
              <a:rPr lang="en-MY" dirty="0" err="1"/>
              <a:t>Leav</a:t>
            </a:r>
            <a:r>
              <a:rPr lang="en-MY" dirty="0"/>
              <a:t>, Randal Munroe”} </a:t>
            </a:r>
          </a:p>
          <a:p>
            <a:pPr marL="457200" indent="-457200">
              <a:buFont typeface="+mj-lt"/>
              <a:buAutoNum type="alphaLcParenR"/>
            </a:pPr>
            <a:r>
              <a:rPr lang="en-MY" dirty="0"/>
              <a:t>likes = 250 </a:t>
            </a:r>
          </a:p>
          <a:p>
            <a:pPr marL="457200" indent="-457200">
              <a:buFont typeface="+mj-lt"/>
              <a:buAutoNum type="alphaLcParenR"/>
            </a:pPr>
            <a:r>
              <a:rPr lang="en-MY" dirty="0"/>
              <a:t>marks = [78, 45, 90, 100, 87, 56]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082C6A-95D8-2D50-82F4-0A7E27A0FE29}"/>
              </a:ext>
            </a:extLst>
          </p:cNvPr>
          <p:cNvSpPr txBox="1"/>
          <p:nvPr/>
        </p:nvSpPr>
        <p:spPr>
          <a:xfrm>
            <a:off x="7464056" y="2498651"/>
            <a:ext cx="495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list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D14C8B-4183-5E53-4580-43AF221D9E7E}"/>
              </a:ext>
            </a:extLst>
          </p:cNvPr>
          <p:cNvSpPr txBox="1"/>
          <p:nvPr/>
        </p:nvSpPr>
        <p:spPr>
          <a:xfrm>
            <a:off x="3586717" y="3028890"/>
            <a:ext cx="6755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float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108329-793C-4345-ED02-347D6BF9C5C4}"/>
              </a:ext>
            </a:extLst>
          </p:cNvPr>
          <p:cNvSpPr txBox="1"/>
          <p:nvPr/>
        </p:nvSpPr>
        <p:spPr>
          <a:xfrm>
            <a:off x="8328837" y="3672198"/>
            <a:ext cx="7809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string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4FEC16-1191-FF8D-1CFE-69E8A5D6B279}"/>
              </a:ext>
            </a:extLst>
          </p:cNvPr>
          <p:cNvSpPr txBox="1"/>
          <p:nvPr/>
        </p:nvSpPr>
        <p:spPr>
          <a:xfrm>
            <a:off x="9960847" y="4437321"/>
            <a:ext cx="12557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dictionary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D98153-CC35-79B7-DE87-5D36A3AB4290}"/>
              </a:ext>
            </a:extLst>
          </p:cNvPr>
          <p:cNvSpPr txBox="1"/>
          <p:nvPr/>
        </p:nvSpPr>
        <p:spPr>
          <a:xfrm>
            <a:off x="2948763" y="4731104"/>
            <a:ext cx="7809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string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92A312-D0C5-121E-4932-8F04E38F2C1D}"/>
              </a:ext>
            </a:extLst>
          </p:cNvPr>
          <p:cNvSpPr txBox="1"/>
          <p:nvPr/>
        </p:nvSpPr>
        <p:spPr>
          <a:xfrm>
            <a:off x="5823097" y="5308806"/>
            <a:ext cx="495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list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408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0642E6-3C20-1201-9815-354B703D14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75360" y="1792147"/>
            <a:ext cx="3508744" cy="39593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Pseudocode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INPUT Fahrenheit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Celsius = (Fahrenheit – 32) * 5/9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OUTPUT Celsius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506E734-172E-6537-9297-FF9DC42C66EF}"/>
              </a:ext>
            </a:extLst>
          </p:cNvPr>
          <p:cNvSpPr txBox="1">
            <a:spLocks/>
          </p:cNvSpPr>
          <p:nvPr/>
        </p:nvSpPr>
        <p:spPr>
          <a:xfrm>
            <a:off x="975360" y="540056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Reading and writing – EXERCISE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DEB7C-2BED-5A8E-E359-917FA3CD7F9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6F8CB8-57A3-0EE5-FF82-E457231FD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8941" y="1792147"/>
            <a:ext cx="7772400" cy="368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50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2C0E9-E4B0-69D3-C5E9-D8FFF72EA8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75360" y="1774496"/>
            <a:ext cx="4846320" cy="39593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Pseudocode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INPUT </a:t>
            </a:r>
            <a:r>
              <a:rPr lang="en-US" dirty="0" err="1"/>
              <a:t>TotalPrice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TotalPayment</a:t>
            </a:r>
            <a:r>
              <a:rPr lang="en-US" dirty="0"/>
              <a:t> = </a:t>
            </a:r>
            <a:r>
              <a:rPr lang="en-US" dirty="0" err="1"/>
              <a:t>TotalPrice</a:t>
            </a:r>
            <a:r>
              <a:rPr lang="en-US" dirty="0"/>
              <a:t> + (</a:t>
            </a:r>
            <a:r>
              <a:rPr lang="en-US" dirty="0" err="1"/>
              <a:t>TotalPrice</a:t>
            </a:r>
            <a:r>
              <a:rPr lang="en-US" dirty="0"/>
              <a:t> * 0.1) + (</a:t>
            </a:r>
            <a:r>
              <a:rPr lang="en-US" dirty="0" err="1"/>
              <a:t>TotalPrice</a:t>
            </a:r>
            <a:r>
              <a:rPr lang="en-US" dirty="0"/>
              <a:t> * 0.06)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OUTPUT </a:t>
            </a:r>
            <a:r>
              <a:rPr lang="en-US" dirty="0" err="1"/>
              <a:t>TotalPayment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C06311A-B873-9536-8A21-CF832E965091}"/>
              </a:ext>
            </a:extLst>
          </p:cNvPr>
          <p:cNvSpPr txBox="1">
            <a:spLocks/>
          </p:cNvSpPr>
          <p:nvPr/>
        </p:nvSpPr>
        <p:spPr>
          <a:xfrm>
            <a:off x="975360" y="540056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Reading and writing – EXERCISE 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5232C-368F-0717-8CC9-EA9A1420811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2CB0C8-0654-D632-28CF-FEE89741F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4227" y="1780257"/>
            <a:ext cx="7772400" cy="336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283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D466D-9516-698D-9084-A1EF0DBF9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43064"/>
            <a:ext cx="10241280" cy="1234440"/>
          </a:xfrm>
        </p:spPr>
        <p:txBody>
          <a:bodyPr/>
          <a:lstStyle/>
          <a:p>
            <a:r>
              <a:rPr lang="en-US" dirty="0"/>
              <a:t>Python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BE8AF-A1F5-B7B1-E5F1-E972E2F17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7504"/>
            <a:ext cx="10241280" cy="3959352"/>
          </a:xfrm>
        </p:spPr>
        <p:txBody>
          <a:bodyPr/>
          <a:lstStyle/>
          <a:p>
            <a:r>
              <a:rPr lang="en-US" dirty="0"/>
              <a:t>Game development</a:t>
            </a:r>
          </a:p>
          <a:p>
            <a:r>
              <a:rPr lang="en-US" dirty="0"/>
              <a:t>Machine learning</a:t>
            </a:r>
          </a:p>
          <a:p>
            <a:r>
              <a:rPr lang="en-US" dirty="0"/>
              <a:t>Scientific computation</a:t>
            </a:r>
          </a:p>
          <a:p>
            <a:r>
              <a:rPr lang="en-US" dirty="0"/>
              <a:t>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4215754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8576-14A8-273A-A6C9-9E3FBB7D6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38928"/>
            <a:ext cx="10241280" cy="1234440"/>
          </a:xfrm>
        </p:spPr>
        <p:txBody>
          <a:bodyPr/>
          <a:lstStyle/>
          <a:p>
            <a:r>
              <a:rPr lang="en-US" dirty="0"/>
              <a:t>WHY LEARN PYTHON?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56E55-5F2E-D4E2-F4AA-DEEA91843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3368"/>
            <a:ext cx="10241280" cy="3959352"/>
          </a:xfrm>
        </p:spPr>
        <p:txBody>
          <a:bodyPr/>
          <a:lstStyle/>
          <a:p>
            <a:r>
              <a:rPr lang="en-US" dirty="0"/>
              <a:t>Python is great for beginners because it has a simple syntax.</a:t>
            </a:r>
          </a:p>
          <a:p>
            <a:r>
              <a:rPr lang="en-US" dirty="0"/>
              <a:t>Large community of users.</a:t>
            </a:r>
          </a:p>
          <a:p>
            <a:r>
              <a:rPr lang="en-US" dirty="0"/>
              <a:t>Large collection of libraries and tools.</a:t>
            </a:r>
          </a:p>
          <a:p>
            <a:r>
              <a:rPr lang="en-US" dirty="0"/>
              <a:t>Huge variety of application.</a:t>
            </a:r>
          </a:p>
          <a:p>
            <a:r>
              <a:rPr lang="en-US" dirty="0"/>
              <a:t>One of the great benefits of python, is how easy it is to get started.</a:t>
            </a:r>
          </a:p>
        </p:txBody>
      </p:sp>
    </p:spTree>
    <p:extLst>
      <p:ext uri="{BB962C8B-B14F-4D97-AF65-F5344CB8AC3E}">
        <p14:creationId xmlns:p14="http://schemas.microsoft.com/office/powerpoint/2010/main" val="3803370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81B1E-0DE6-CA0A-5E5C-AA5BB59CB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44482"/>
            <a:ext cx="10241280" cy="1234440"/>
          </a:xfrm>
        </p:spPr>
        <p:txBody>
          <a:bodyPr/>
          <a:lstStyle/>
          <a:p>
            <a:r>
              <a:rPr lang="en-US" dirty="0"/>
              <a:t>Download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BE8E59-A912-D1F8-184C-305B82DC6BBE}"/>
              </a:ext>
            </a:extLst>
          </p:cNvPr>
          <p:cNvSpPr txBox="1"/>
          <p:nvPr/>
        </p:nvSpPr>
        <p:spPr>
          <a:xfrm>
            <a:off x="4586176" y="3105834"/>
            <a:ext cx="3019648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Python.org</a:t>
            </a:r>
            <a:endParaRPr lang="en-US" sz="3600" dirty="0"/>
          </a:p>
        </p:txBody>
      </p:sp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22E2CD7-D7D0-2E39-B615-A8C5015DB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40" y="1790954"/>
            <a:ext cx="6781719" cy="477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80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37FE3-55BA-F2CF-0CF7-73B01C917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41836"/>
            <a:ext cx="10241280" cy="1234440"/>
          </a:xfrm>
        </p:spPr>
        <p:txBody>
          <a:bodyPr/>
          <a:lstStyle/>
          <a:p>
            <a:r>
              <a:rPr lang="en-US" dirty="0"/>
              <a:t>Python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BE97F-868B-FC53-37DA-51DEEE143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6276"/>
            <a:ext cx="10241280" cy="3959352"/>
          </a:xfrm>
        </p:spPr>
        <p:txBody>
          <a:bodyPr/>
          <a:lstStyle/>
          <a:p>
            <a:r>
              <a:rPr lang="en-US" dirty="0"/>
              <a:t>Introduced in 2008</a:t>
            </a:r>
          </a:p>
          <a:p>
            <a:r>
              <a:rPr lang="en-US" dirty="0"/>
              <a:t>Large rewrite</a:t>
            </a:r>
          </a:p>
          <a:p>
            <a:r>
              <a:rPr lang="en-US" dirty="0"/>
              <a:t>Not backward compatible</a:t>
            </a:r>
          </a:p>
        </p:txBody>
      </p:sp>
    </p:spTree>
    <p:extLst>
      <p:ext uri="{BB962C8B-B14F-4D97-AF65-F5344CB8AC3E}">
        <p14:creationId xmlns:p14="http://schemas.microsoft.com/office/powerpoint/2010/main" val="1896754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31658-1B3E-D635-101D-ACE537B7D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41835"/>
            <a:ext cx="10241280" cy="1234440"/>
          </a:xfrm>
        </p:spPr>
        <p:txBody>
          <a:bodyPr/>
          <a:lstStyle/>
          <a:p>
            <a:r>
              <a:rPr lang="en-US" dirty="0"/>
              <a:t>CODE EDITOR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DF835-D7C9-9D50-A688-63C338B54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776275"/>
            <a:ext cx="10241280" cy="3959352"/>
          </a:xfrm>
        </p:spPr>
        <p:txBody>
          <a:bodyPr/>
          <a:lstStyle/>
          <a:p>
            <a:r>
              <a:rPr lang="en-US" dirty="0"/>
              <a:t>Python Shell</a:t>
            </a:r>
          </a:p>
          <a:p>
            <a:r>
              <a:rPr lang="en-US" dirty="0"/>
              <a:t>Visual Studio Code</a:t>
            </a:r>
          </a:p>
          <a:p>
            <a:r>
              <a:rPr lang="en-US" dirty="0"/>
              <a:t>PyCharm</a:t>
            </a:r>
          </a:p>
          <a:p>
            <a:r>
              <a:rPr lang="en-US" dirty="0" err="1"/>
              <a:t>Jupyter</a:t>
            </a:r>
            <a:r>
              <a:rPr lang="en-US" dirty="0"/>
              <a:t> – Anaconda</a:t>
            </a:r>
          </a:p>
        </p:txBody>
      </p:sp>
    </p:spTree>
    <p:extLst>
      <p:ext uri="{BB962C8B-B14F-4D97-AF65-F5344CB8AC3E}">
        <p14:creationId xmlns:p14="http://schemas.microsoft.com/office/powerpoint/2010/main" val="1483412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F8ABA-E9DD-6460-2831-D2798671F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795528"/>
            <a:ext cx="10241280" cy="624198"/>
          </a:xfrm>
        </p:spPr>
        <p:txBody>
          <a:bodyPr/>
          <a:lstStyle/>
          <a:p>
            <a:pPr algn="ctr"/>
            <a:r>
              <a:rPr lang="en-US" dirty="0"/>
              <a:t>PYTHON SHELL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391FE5-FD23-370C-B898-E19C92DDA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670" y="1419726"/>
            <a:ext cx="8198659" cy="515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650123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LightSeedRightStep">
      <a:dk1>
        <a:srgbClr val="000000"/>
      </a:dk1>
      <a:lt1>
        <a:srgbClr val="FFFFFF"/>
      </a:lt1>
      <a:dk2>
        <a:srgbClr val="412439"/>
      </a:dk2>
      <a:lt2>
        <a:srgbClr val="E2E8E4"/>
      </a:lt2>
      <a:accent1>
        <a:srgbClr val="EE6ECD"/>
      </a:accent1>
      <a:accent2>
        <a:srgbClr val="EB4E81"/>
      </a:accent2>
      <a:accent3>
        <a:srgbClr val="EE7A6E"/>
      </a:accent3>
      <a:accent4>
        <a:srgbClr val="E88F33"/>
      </a:accent4>
      <a:accent5>
        <a:srgbClr val="ACA54F"/>
      </a:accent5>
      <a:accent6>
        <a:srgbClr val="87AE3A"/>
      </a:accent6>
      <a:hlink>
        <a:srgbClr val="568E64"/>
      </a:hlink>
      <a:folHlink>
        <a:srgbClr val="7F7F7F"/>
      </a:folHlink>
    </a:clrScheme>
    <a:fontScheme name="Avenir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5636</TotalTime>
  <Words>1605</Words>
  <Application>Microsoft Office PowerPoint</Application>
  <PresentationFormat>Widescreen</PresentationFormat>
  <Paragraphs>265</Paragraphs>
  <Slides>33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Consolas</vt:lpstr>
      <vt:lpstr>Courier New</vt:lpstr>
      <vt:lpstr>Tw Cen MT</vt:lpstr>
      <vt:lpstr>Wingdings 2</vt:lpstr>
      <vt:lpstr>GradientRiseVTI</vt:lpstr>
      <vt:lpstr> ITS30705 CHAPTER 2: PYTHON FUNDAMENTALS</vt:lpstr>
      <vt:lpstr>CONTENT</vt:lpstr>
      <vt:lpstr>Python</vt:lpstr>
      <vt:lpstr>Python Uses</vt:lpstr>
      <vt:lpstr>WHY LEARN PYTHON?</vt:lpstr>
      <vt:lpstr>Download</vt:lpstr>
      <vt:lpstr>Python 3</vt:lpstr>
      <vt:lpstr>CODE EDITOR</vt:lpstr>
      <vt:lpstr>PYTHON SHELL</vt:lpstr>
      <vt:lpstr>VISUAL STUDIO CODE</vt:lpstr>
      <vt:lpstr>CODE EDITOR</vt:lpstr>
      <vt:lpstr>Essentials of a python program</vt:lpstr>
      <vt:lpstr>Identifier name</vt:lpstr>
      <vt:lpstr>IDENTIFIER NAME</vt:lpstr>
      <vt:lpstr>Identifier name</vt:lpstr>
      <vt:lpstr>keyword</vt:lpstr>
      <vt:lpstr>Flow of control</vt:lpstr>
      <vt:lpstr>Indentation</vt:lpstr>
      <vt:lpstr>COMMENT</vt:lpstr>
      <vt:lpstr>Reading and writing</vt:lpstr>
      <vt:lpstr>Reading and writing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VARIABLE – Define </vt:lpstr>
      <vt:lpstr>VARIABLE</vt:lpstr>
      <vt:lpstr>Variable</vt:lpstr>
      <vt:lpstr>EXERCISE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Chempaka Seri Abdul Razak</dc:creator>
  <cp:lastModifiedBy>SURRYARAJ A/L POOBALAN</cp:lastModifiedBy>
  <cp:revision>71</cp:revision>
  <cp:lastPrinted>2022-08-20T07:31:24Z</cp:lastPrinted>
  <dcterms:created xsi:type="dcterms:W3CDTF">2022-08-16T14:43:09Z</dcterms:created>
  <dcterms:modified xsi:type="dcterms:W3CDTF">2022-09-26T21:28:25Z</dcterms:modified>
</cp:coreProperties>
</file>

<file path=docProps/thumbnail.jpeg>
</file>